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57" r:id="rId4"/>
    <p:sldId id="277" r:id="rId5"/>
    <p:sldId id="284" r:id="rId6"/>
    <p:sldId id="259" r:id="rId7"/>
    <p:sldId id="268" r:id="rId8"/>
    <p:sldId id="261" r:id="rId9"/>
    <p:sldId id="321" r:id="rId10"/>
    <p:sldId id="265" r:id="rId11"/>
  </p:sldIdLst>
  <p:sldSz cx="18288000" cy="10287000"/>
  <p:notesSz cx="6858000" cy="9144000"/>
  <p:embeddedFontLst>
    <p:embeddedFont>
      <p:font typeface="Barlow Bold" panose="020B0604020202020204" charset="0"/>
      <p:regular r:id="rId13"/>
    </p:embeddedFont>
    <p:embeddedFont>
      <p:font typeface="Sakkal Majalla" panose="02000000000000000000" pitchFamily="2" charset="-78"/>
      <p:regular r:id="rId14"/>
      <p:bold r:id="rId15"/>
    </p:embeddedFont>
    <p:embeddedFont>
      <p:font typeface="Traditional Arabic" panose="02020603050405020304" pitchFamily="18" charset="-78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802" autoAdjust="0"/>
  </p:normalViewPr>
  <p:slideViewPr>
    <p:cSldViewPr>
      <p:cViewPr varScale="1">
        <p:scale>
          <a:sx n="36" d="100"/>
          <a:sy n="36" d="100"/>
        </p:scale>
        <p:origin x="13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15EF8-C3E5-4E1A-8370-CBEC103038B0}" type="datetimeFigureOut">
              <a:rPr lang="fr-DZ" smtClean="0"/>
              <a:t>04/19/2025</a:t>
            </a:fld>
            <a:endParaRPr lang="fr-D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D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1FE45-0A11-4578-8230-6BDF6BA960B5}" type="slidenum">
              <a:rPr lang="fr-DZ" smtClean="0"/>
              <a:t>‹#›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41353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1FE45-0A11-4578-8230-6BDF6BA960B5}" type="slidenum">
              <a:rPr lang="fr-DZ" smtClean="0"/>
              <a:t>1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67432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1FE45-0A11-4578-8230-6BDF6BA960B5}" type="slidenum">
              <a:rPr lang="fr-DZ" smtClean="0"/>
              <a:t>3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32093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1FE45-0A11-4578-8230-6BDF6BA960B5}" type="slidenum">
              <a:rPr lang="fr-DZ" smtClean="0"/>
              <a:t>6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60749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1FE45-0A11-4578-8230-6BDF6BA960B5}" type="slidenum">
              <a:rPr lang="fr-DZ" smtClean="0"/>
              <a:t>8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53967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D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1FE45-0A11-4578-8230-6BDF6BA960B5}" type="slidenum">
              <a:rPr lang="fr-DZ" smtClean="0"/>
              <a:t>9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94520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2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4" b="-814"/>
            </a:stretch>
          </a:blipFill>
        </p:spPr>
        <p:txBody>
          <a:bodyPr/>
          <a:lstStyle/>
          <a:p>
            <a:endParaRPr lang="fr-DZ" dirty="0"/>
          </a:p>
        </p:txBody>
      </p:sp>
      <p:sp>
        <p:nvSpPr>
          <p:cNvPr id="6" name="TextBox 6"/>
          <p:cNvSpPr txBox="1"/>
          <p:nvPr/>
        </p:nvSpPr>
        <p:spPr>
          <a:xfrm>
            <a:off x="80716" y="1937494"/>
            <a:ext cx="14778284" cy="666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DZ" sz="4000" b="1" kern="100" dirty="0">
                <a:solidFill>
                  <a:schemeClr val="bg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جامعة محمد خيضر بسكرة</a:t>
            </a:r>
            <a:endParaRPr lang="en-US" sz="4000" b="1" kern="100" dirty="0">
              <a:solidFill>
                <a:schemeClr val="bg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DZ" sz="4000" b="1" kern="100" dirty="0">
                <a:solidFill>
                  <a:schemeClr val="bg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كلية العلوم الانسانية والاجتماعية</a:t>
            </a:r>
            <a:endParaRPr lang="en-US" sz="4000" b="1" kern="100" dirty="0">
              <a:solidFill>
                <a:schemeClr val="bg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DZ" sz="4000" b="1" kern="100" dirty="0">
                <a:solidFill>
                  <a:schemeClr val="bg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مخبر المسألة التربوية في الجزائر في ظل التحديات الراهنة</a:t>
            </a:r>
            <a:endParaRPr lang="en-US" sz="4000" b="1" kern="100" dirty="0">
              <a:solidFill>
                <a:schemeClr val="bg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ar-DZ" sz="6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عنوان مشروع البحث ذو الصدى الاجتماعي والاقتصادي</a:t>
            </a:r>
            <a:r>
              <a:rPr lang="ar-DZ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en-US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DZ" sz="44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تصميم حقيبة تدريبية لتنمية كفاءات أساتذة التعليم الابتدائي والمتوسّط في مجال التّقويم المستمر</a:t>
            </a:r>
            <a:endParaRPr lang="en-US" sz="4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9960"/>
              </a:lnSpc>
            </a:pPr>
            <a:endParaRPr lang="en-US" sz="11191" b="1" dirty="0">
              <a:solidFill>
                <a:srgbClr val="FFFFFF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4" b="-814"/>
            </a:stretch>
          </a:blipFill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  <p:txBody>
          <a:bodyPr/>
          <a:lstStyle/>
          <a:p>
            <a:endParaRPr lang="fr-DZ" dirty="0"/>
          </a:p>
        </p:txBody>
      </p:sp>
      <p:sp>
        <p:nvSpPr>
          <p:cNvPr id="4" name="TextBox 4"/>
          <p:cNvSpPr txBox="1"/>
          <p:nvPr/>
        </p:nvSpPr>
        <p:spPr>
          <a:xfrm>
            <a:off x="1600200" y="3771900"/>
            <a:ext cx="12954017" cy="207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857"/>
              </a:lnSpc>
            </a:pPr>
            <a:r>
              <a:rPr lang="ar-DZ" sz="16694" b="1" dirty="0">
                <a:solidFill>
                  <a:schemeClr val="bg1">
                    <a:lumMod val="85000"/>
                  </a:schemeClr>
                </a:solidFill>
                <a:latin typeface="Traditional Arabic" panose="02020603050405020304" pitchFamily="18" charset="-78"/>
                <a:ea typeface="Barlow Bold"/>
                <a:cs typeface="Traditional Arabic" panose="02020603050405020304" pitchFamily="18" charset="-78"/>
                <a:sym typeface="Barlow Bold"/>
              </a:rPr>
              <a:t>شكرا جزيلا </a:t>
            </a:r>
            <a:endParaRPr lang="en-US" sz="16694" b="1" dirty="0">
              <a:solidFill>
                <a:schemeClr val="bg1">
                  <a:lumMod val="85000"/>
                </a:schemeClr>
              </a:solidFill>
              <a:latin typeface="Traditional Arabic" panose="02020603050405020304" pitchFamily="18" charset="-78"/>
              <a:ea typeface="Barlow Bold"/>
              <a:cs typeface="Traditional Arabic" panose="02020603050405020304" pitchFamily="18" charset="-78"/>
              <a:sym typeface="Barlow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533400" y="9076900"/>
            <a:ext cx="6722778" cy="1210100"/>
          </a:xfrm>
          <a:custGeom>
            <a:avLst/>
            <a:gdLst/>
            <a:ahLst/>
            <a:cxnLst/>
            <a:rect l="l" t="t" r="r" b="b"/>
            <a:pathLst>
              <a:path w="6722778" h="1210100">
                <a:moveTo>
                  <a:pt x="0" y="0"/>
                </a:moveTo>
                <a:lnTo>
                  <a:pt x="6722778" y="0"/>
                </a:lnTo>
                <a:lnTo>
                  <a:pt x="6722778" y="1210100"/>
                </a:lnTo>
                <a:lnTo>
                  <a:pt x="0" y="1210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088642" y="390677"/>
            <a:ext cx="6722778" cy="1210100"/>
          </a:xfrm>
          <a:custGeom>
            <a:avLst/>
            <a:gdLst/>
            <a:ahLst/>
            <a:cxnLst/>
            <a:rect l="l" t="t" r="r" b="b"/>
            <a:pathLst>
              <a:path w="6722778" h="1210100">
                <a:moveTo>
                  <a:pt x="0" y="0"/>
                </a:moveTo>
                <a:lnTo>
                  <a:pt x="6722778" y="0"/>
                </a:lnTo>
                <a:lnTo>
                  <a:pt x="6722778" y="1210100"/>
                </a:lnTo>
                <a:lnTo>
                  <a:pt x="0" y="1210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353800" y="4174011"/>
            <a:ext cx="569758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DZ" sz="9600" b="1" dirty="0">
                <a:solidFill>
                  <a:schemeClr val="tx2"/>
                </a:solidFill>
                <a:latin typeface="Traditional Arabic" panose="02020603050405020304" pitchFamily="18" charset="-78"/>
                <a:ea typeface="Barlow Bold"/>
                <a:cs typeface="Traditional Arabic" panose="02020603050405020304" pitchFamily="18" charset="-78"/>
                <a:sym typeface="Barlow Bold"/>
              </a:rPr>
              <a:t>بطاقة التواصل </a:t>
            </a:r>
          </a:p>
          <a:p>
            <a:pPr algn="ctr" rtl="1"/>
            <a:r>
              <a:rPr lang="ar-DZ" sz="9600" b="1" dirty="0">
                <a:solidFill>
                  <a:schemeClr val="tx2"/>
                </a:solidFill>
                <a:latin typeface="Traditional Arabic" panose="02020603050405020304" pitchFamily="18" charset="-78"/>
                <a:ea typeface="Barlow Bold"/>
                <a:cs typeface="Traditional Arabic" panose="02020603050405020304" pitchFamily="18" charset="-78"/>
                <a:sym typeface="Barlow Bold"/>
              </a:rPr>
              <a:t>والمعلومات</a:t>
            </a:r>
            <a:endParaRPr lang="en-US" sz="9600" b="1" dirty="0">
              <a:solidFill>
                <a:schemeClr val="tx2"/>
              </a:solidFill>
              <a:latin typeface="Traditional Arabic" panose="02020603050405020304" pitchFamily="18" charset="-78"/>
              <a:ea typeface="Barlow Bold"/>
              <a:cs typeface="Traditional Arabic" panose="02020603050405020304" pitchFamily="18" charset="-78"/>
              <a:sym typeface="Barlow 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B8A2CD-314A-948B-F5CF-13531422AD9E}"/>
              </a:ext>
            </a:extLst>
          </p:cNvPr>
          <p:cNvSpPr txBox="1"/>
          <p:nvPr/>
        </p:nvSpPr>
        <p:spPr>
          <a:xfrm>
            <a:off x="11887200" y="800100"/>
            <a:ext cx="6120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8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رئيس المشروع </a:t>
            </a:r>
            <a:r>
              <a:rPr lang="ar-DZ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أد.صباح ساعد</a:t>
            </a:r>
            <a:endParaRPr lang="fr-DZ" sz="8000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5AE445-875D-0BB4-84E7-CDEEDC4CBBDD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14020800" y="2077373"/>
            <a:ext cx="398659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DF5C9-A1F8-A8C3-2B85-783B4385EF49}"/>
              </a:ext>
            </a:extLst>
          </p:cNvPr>
          <p:cNvCxnSpPr>
            <a:cxnSpLocks/>
          </p:cNvCxnSpPr>
          <p:nvPr/>
        </p:nvCxnSpPr>
        <p:spPr>
          <a:xfrm>
            <a:off x="14020800" y="3354644"/>
            <a:ext cx="3986598" cy="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494E7D-D8AC-5BF3-0BF5-D714D93B4324}"/>
              </a:ext>
            </a:extLst>
          </p:cNvPr>
          <p:cNvSpPr txBox="1"/>
          <p:nvPr/>
        </p:nvSpPr>
        <p:spPr>
          <a:xfrm>
            <a:off x="2335364" y="5143500"/>
            <a:ext cx="84088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0671665932</a:t>
            </a:r>
            <a:r>
              <a:rPr lang="fr-FR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Phone Number:</a:t>
            </a:r>
            <a:endParaRPr lang="ar-DZ" sz="4000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E-mail: sabah.saad@univ-biskra.dz</a:t>
            </a:r>
          </a:p>
          <a:p>
            <a:pPr algn="ctr" rtl="1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University: Mohamed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Khider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Biskra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Algeria</a:t>
            </a:r>
            <a:endParaRPr lang="fr-DZ" sz="3600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D056A9-A153-E238-D4EC-B407FD874E97}"/>
              </a:ext>
            </a:extLst>
          </p:cNvPr>
          <p:cNvSpPr txBox="1"/>
          <p:nvPr/>
        </p:nvSpPr>
        <p:spPr>
          <a:xfrm>
            <a:off x="3817665" y="832543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2025-2024</a:t>
            </a:r>
            <a:endParaRPr lang="fr-DZ" sz="2400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B22341-5AC2-9768-120B-29150CF79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78" y="175313"/>
            <a:ext cx="3757999" cy="39986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DEE724-A51C-5DCE-DF29-E9465D10555D}"/>
              </a:ext>
            </a:extLst>
          </p:cNvPr>
          <p:cNvSpPr txBox="1"/>
          <p:nvPr/>
        </p:nvSpPr>
        <p:spPr>
          <a:xfrm>
            <a:off x="735164" y="995727"/>
            <a:ext cx="84088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أعضاء المشروع</a:t>
            </a:r>
            <a:r>
              <a:rPr lang="ar-DZ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algn="ctr" rtl="1"/>
            <a:r>
              <a:rPr lang="ar-DZ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د. مزوزي نورة </a:t>
            </a:r>
          </a:p>
          <a:p>
            <a:pPr algn="ctr" rtl="1"/>
            <a:r>
              <a:rPr lang="ar-DZ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د. مريم قارة</a:t>
            </a:r>
          </a:p>
          <a:p>
            <a:pPr algn="ctr" rtl="1"/>
            <a:r>
              <a:rPr lang="ar-DZ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د. أمل حامدي</a:t>
            </a:r>
            <a:endParaRPr lang="fr-DZ" sz="6000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1304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1371600" y="9012729"/>
            <a:ext cx="6722778" cy="1210100"/>
          </a:xfrm>
          <a:custGeom>
            <a:avLst/>
            <a:gdLst/>
            <a:ahLst/>
            <a:cxnLst/>
            <a:rect l="l" t="t" r="r" b="b"/>
            <a:pathLst>
              <a:path w="6722778" h="1210100">
                <a:moveTo>
                  <a:pt x="0" y="0"/>
                </a:moveTo>
                <a:lnTo>
                  <a:pt x="6722778" y="0"/>
                </a:lnTo>
                <a:lnTo>
                  <a:pt x="6722778" y="1210100"/>
                </a:lnTo>
                <a:lnTo>
                  <a:pt x="0" y="1210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20600" y="1229532"/>
            <a:ext cx="6722778" cy="1210100"/>
          </a:xfrm>
          <a:custGeom>
            <a:avLst/>
            <a:gdLst/>
            <a:ahLst/>
            <a:cxnLst/>
            <a:rect l="l" t="t" r="r" b="b"/>
            <a:pathLst>
              <a:path w="6722778" h="1210100">
                <a:moveTo>
                  <a:pt x="0" y="0"/>
                </a:moveTo>
                <a:lnTo>
                  <a:pt x="6722778" y="0"/>
                </a:lnTo>
                <a:lnTo>
                  <a:pt x="6722778" y="1210100"/>
                </a:lnTo>
                <a:lnTo>
                  <a:pt x="0" y="1210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81400" y="1588644"/>
            <a:ext cx="8669388" cy="1052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120"/>
              </a:lnSpc>
            </a:pPr>
            <a:r>
              <a:rPr lang="ar-DZ" sz="9600" b="1" dirty="0">
                <a:solidFill>
                  <a:srgbClr val="C00000"/>
                </a:solidFill>
                <a:latin typeface="Traditional Arabic" panose="02020603050405020304" pitchFamily="18" charset="-78"/>
                <a:ea typeface="Barlow Bold"/>
                <a:cs typeface="Traditional Arabic" panose="02020603050405020304" pitchFamily="18" charset="-78"/>
                <a:sym typeface="Barlow Bold"/>
              </a:rPr>
              <a:t>التعريف بالمشروع</a:t>
            </a:r>
            <a:endParaRPr lang="en-US" sz="9600" b="1" dirty="0">
              <a:solidFill>
                <a:srgbClr val="C00000"/>
              </a:solidFill>
              <a:latin typeface="Traditional Arabic" panose="02020603050405020304" pitchFamily="18" charset="-78"/>
              <a:ea typeface="Barlow Bold"/>
              <a:cs typeface="Traditional Arabic" panose="02020603050405020304" pitchFamily="18" charset="-78"/>
              <a:sym typeface="Barlow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5F4545-1F27-5C38-AD1D-FEC15DCA73FD}"/>
              </a:ext>
            </a:extLst>
          </p:cNvPr>
          <p:cNvSpPr txBox="1"/>
          <p:nvPr/>
        </p:nvSpPr>
        <p:spPr>
          <a:xfrm>
            <a:off x="5562600" y="3349640"/>
            <a:ext cx="10968628" cy="527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DZ" sz="6000" spc="-110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Montserrat"/>
                <a:cs typeface="Traditional Arabic" panose="02020603050405020304" pitchFamily="18" charset="-78"/>
                <a:sym typeface="Montserrat"/>
              </a:rPr>
              <a:t>      </a:t>
            </a:r>
            <a:r>
              <a:rPr kumimoji="0" lang="ar-DZ" sz="6000" b="1" i="0" u="none" strike="noStrike" kern="1200" cap="none" spc="-11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raditional Arabic" panose="02020603050405020304" pitchFamily="18" charset="-78"/>
                <a:ea typeface="Montserrat"/>
                <a:cs typeface="Traditional Arabic" panose="02020603050405020304" pitchFamily="18" charset="-78"/>
                <a:sym typeface="Montserrat"/>
              </a:rPr>
              <a:t>العنوان:</a:t>
            </a:r>
            <a:r>
              <a:rPr kumimoji="0" lang="ar-DZ" sz="6000" b="0" i="0" u="none" strike="noStrike" kern="1200" cap="none" spc="-11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aditional Arabic" panose="02020603050405020304" pitchFamily="18" charset="-78"/>
                <a:ea typeface="Montserrat"/>
                <a:cs typeface="Traditional Arabic" panose="02020603050405020304" pitchFamily="18" charset="-78"/>
                <a:sym typeface="Montserrat"/>
              </a:rPr>
              <a:t>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DZ" sz="60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تصميم حقيبة تدريبية لتنمية كفاءات أساتذة التعليم الابتدائي والمتوسّط في مجال التّقويم المستمر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DZ" sz="2000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580BB5-01E1-64DF-9553-0EFCABFD1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4" y="3669970"/>
            <a:ext cx="4355978" cy="435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5A360DDF-70EA-CD8B-8A4B-CDECC1BA5600}"/>
              </a:ext>
            </a:extLst>
          </p:cNvPr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4101786D-5539-0B6C-B139-06C24A44177B}"/>
                </a:ext>
              </a:extLst>
            </p:cNvPr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chemeClr val="tx2">
                <a:alpha val="31765"/>
              </a:scheme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fr-DZ" dirty="0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20692B54-37BA-0569-AA92-D3980BC3AE40}"/>
                </a:ext>
              </a:extLst>
            </p:cNvPr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5" name="Group 6">
            <a:extLst>
              <a:ext uri="{FF2B5EF4-FFF2-40B4-BE49-F238E27FC236}">
                <a16:creationId xmlns:a16="http://schemas.microsoft.com/office/drawing/2014/main" id="{BA7E3D8B-0402-3394-6496-8983BF7C9EE7}"/>
              </a:ext>
            </a:extLst>
          </p:cNvPr>
          <p:cNvGrpSpPr/>
          <p:nvPr/>
        </p:nvGrpSpPr>
        <p:grpSpPr>
          <a:xfrm rot="-147716">
            <a:off x="64051" y="-578340"/>
            <a:ext cx="17832903" cy="10461055"/>
            <a:chOff x="0" y="-47625"/>
            <a:chExt cx="3501105" cy="1836350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26C3B5E-3C48-9379-737C-D126BB9D3C5E}"/>
                </a:ext>
              </a:extLst>
            </p:cNvPr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6406" y="0"/>
                  </a:moveTo>
                  <a:lnTo>
                    <a:pt x="3494699" y="0"/>
                  </a:lnTo>
                  <a:cubicBezTo>
                    <a:pt x="3496397" y="0"/>
                    <a:pt x="3498027" y="675"/>
                    <a:pt x="3499229" y="1876"/>
                  </a:cubicBezTo>
                  <a:cubicBezTo>
                    <a:pt x="3500430" y="3078"/>
                    <a:pt x="3501105" y="4707"/>
                    <a:pt x="3501105" y="6406"/>
                  </a:cubicBezTo>
                  <a:lnTo>
                    <a:pt x="3501105" y="1782318"/>
                  </a:lnTo>
                  <a:cubicBezTo>
                    <a:pt x="3501105" y="1785856"/>
                    <a:pt x="3498237" y="1788725"/>
                    <a:pt x="3494699" y="1788725"/>
                  </a:cubicBezTo>
                  <a:lnTo>
                    <a:pt x="6406" y="1788725"/>
                  </a:lnTo>
                  <a:cubicBezTo>
                    <a:pt x="4707" y="1788725"/>
                    <a:pt x="3078" y="1788050"/>
                    <a:pt x="1876" y="1786848"/>
                  </a:cubicBezTo>
                  <a:cubicBezTo>
                    <a:pt x="675" y="1785647"/>
                    <a:pt x="0" y="1784017"/>
                    <a:pt x="0" y="1782318"/>
                  </a:cubicBezTo>
                  <a:lnTo>
                    <a:pt x="0" y="6406"/>
                  </a:lnTo>
                  <a:cubicBezTo>
                    <a:pt x="0" y="4707"/>
                    <a:pt x="675" y="3078"/>
                    <a:pt x="1876" y="1876"/>
                  </a:cubicBezTo>
                  <a:cubicBezTo>
                    <a:pt x="3078" y="675"/>
                    <a:pt x="4707" y="0"/>
                    <a:pt x="640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0DA8B14-D831-DE41-A3C3-1656898FE59E}"/>
                </a:ext>
              </a:extLst>
            </p:cNvPr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15" name="Freeform 18">
            <a:extLst>
              <a:ext uri="{FF2B5EF4-FFF2-40B4-BE49-F238E27FC236}">
                <a16:creationId xmlns:a16="http://schemas.microsoft.com/office/drawing/2014/main" id="{F0071CA8-0720-AFB1-E2DF-75711D0A5502}"/>
              </a:ext>
            </a:extLst>
          </p:cNvPr>
          <p:cNvSpPr/>
          <p:nvPr/>
        </p:nvSpPr>
        <p:spPr>
          <a:xfrm>
            <a:off x="14546432" y="6261167"/>
            <a:ext cx="2463850" cy="2944418"/>
          </a:xfrm>
          <a:custGeom>
            <a:avLst/>
            <a:gdLst/>
            <a:ahLst/>
            <a:cxnLst/>
            <a:rect l="l" t="t" r="r" b="b"/>
            <a:pathLst>
              <a:path w="1693507" h="2166114">
                <a:moveTo>
                  <a:pt x="0" y="0"/>
                </a:moveTo>
                <a:lnTo>
                  <a:pt x="1693507" y="0"/>
                </a:lnTo>
                <a:lnTo>
                  <a:pt x="1693507" y="2166114"/>
                </a:lnTo>
                <a:lnTo>
                  <a:pt x="0" y="2166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5932A3-B887-4D6E-5A9C-0D97290C31C1}"/>
              </a:ext>
            </a:extLst>
          </p:cNvPr>
          <p:cNvSpPr/>
          <p:nvPr/>
        </p:nvSpPr>
        <p:spPr>
          <a:xfrm>
            <a:off x="7315200" y="-190499"/>
            <a:ext cx="5410200" cy="7813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مبررات المشروع </a:t>
            </a:r>
            <a:endParaRPr lang="fr-DZ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BF860-B7A8-1235-1E5A-F0A92EE5AB8E}"/>
              </a:ext>
            </a:extLst>
          </p:cNvPr>
          <p:cNvSpPr txBox="1"/>
          <p:nvPr/>
        </p:nvSpPr>
        <p:spPr>
          <a:xfrm>
            <a:off x="381000" y="1081416"/>
            <a:ext cx="16992600" cy="8380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DZ" sz="4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*  ضعف الممارسة الفعليّة لعملية التقويم التربوي وبناء الاختبارات التحصيليّة داخل الأقسام</a:t>
            </a:r>
            <a:endParaRPr lang="en-US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DZ" sz="4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* الاحتياج التدريبي للأساتذة في مختلف الأطوار التعليمية في مجال التقويم التربوي بمختلف أنواعه.</a:t>
            </a:r>
            <a:endParaRPr lang="en-US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DZ" sz="4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*  ضعف برامج تكوين الأساتذة في مجال التقويم وفق أسس علمية ومنهجية قبل وأثناء الخدمة. </a:t>
            </a:r>
            <a:endParaRPr lang="en-US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DZ" sz="4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* تلبية إحتياجات الساتذة في مجال التقويم وبناء الاختبارات التحصيلية التي تم رصدها من خلال العديد من الدّراسات الاستطلاعية. </a:t>
            </a:r>
            <a:endParaRPr lang="en-US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DZ" sz="4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*سد الهوة بين الجانب النظري والممارساتي لعملية التقويم وأجرأة المعرفة إلى سلوك مهني فعال.</a:t>
            </a:r>
            <a:endParaRPr lang="en-US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ar-DZ" sz="4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*مواكبة السّياسة التربوية التي تهدف إلى التركيز على التقويم كمحور للعملية التعليمية التعلمية وتحسينها، وليس مجرد وسيلة لتقييم الأداء التعلّمي</a:t>
            </a:r>
          </a:p>
          <a:p>
            <a:pPr algn="just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DZ" sz="4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* الاتجاه نحو تحقيق جودة التّعليم كمطلب مجتمعي وتربوي.</a:t>
            </a:r>
            <a:endParaRPr lang="en-US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DZ" sz="4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*تجويد عملية التقويم وتفعيل عملية استغلال نتائجها من أجل تحقيق مبدأ "التقويم من أجل التّعلّم"</a:t>
            </a:r>
            <a:endParaRPr lang="en-US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7FEB8F5-C7E2-D1DB-1443-9BFE36290496}"/>
              </a:ext>
            </a:extLst>
          </p:cNvPr>
          <p:cNvGrpSpPr/>
          <p:nvPr/>
        </p:nvGrpSpPr>
        <p:grpSpPr>
          <a:xfrm>
            <a:off x="0" y="665965"/>
            <a:ext cx="18287999" cy="9621035"/>
            <a:chOff x="5531274" y="1592087"/>
            <a:chExt cx="7420494" cy="5682950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2904DEB8-97FB-C74B-82DB-3310F67361DC}"/>
                </a:ext>
              </a:extLst>
            </p:cNvPr>
            <p:cNvGrpSpPr/>
            <p:nvPr/>
          </p:nvGrpSpPr>
          <p:grpSpPr>
            <a:xfrm>
              <a:off x="5552917" y="1592087"/>
              <a:ext cx="7398851" cy="5682950"/>
              <a:chOff x="5552917" y="1592087"/>
              <a:chExt cx="7398851" cy="5682950"/>
            </a:xfrm>
          </p:grpSpPr>
          <p:grpSp>
            <p:nvGrpSpPr>
              <p:cNvPr id="146" name="Group 2">
                <a:extLst>
                  <a:ext uri="{FF2B5EF4-FFF2-40B4-BE49-F238E27FC236}">
                    <a16:creationId xmlns:a16="http://schemas.microsoft.com/office/drawing/2014/main" id="{6452FE8B-3D4F-27FC-7A62-1803C6B50709}"/>
                  </a:ext>
                </a:extLst>
              </p:cNvPr>
              <p:cNvGrpSpPr/>
              <p:nvPr/>
            </p:nvGrpSpPr>
            <p:grpSpPr>
              <a:xfrm>
                <a:off x="5552917" y="1592087"/>
                <a:ext cx="6984179" cy="5682950"/>
                <a:chOff x="41495" y="-1627454"/>
                <a:chExt cx="10198071" cy="11151424"/>
              </a:xfrm>
            </p:grpSpPr>
            <p:sp>
              <p:nvSpPr>
                <p:cNvPr id="150" name="Freeform 7">
                  <a:extLst>
                    <a:ext uri="{FF2B5EF4-FFF2-40B4-BE49-F238E27FC236}">
                      <a16:creationId xmlns:a16="http://schemas.microsoft.com/office/drawing/2014/main" id="{8B956F9F-2186-6045-6F29-05E058670C34}"/>
                    </a:ext>
                  </a:extLst>
                </p:cNvPr>
                <p:cNvSpPr/>
                <p:nvPr/>
              </p:nvSpPr>
              <p:spPr>
                <a:xfrm>
                  <a:off x="90946" y="9153305"/>
                  <a:ext cx="10148620" cy="3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673" h="193704">
                      <a:moveTo>
                        <a:pt x="0" y="0"/>
                      </a:moveTo>
                      <a:lnTo>
                        <a:pt x="3727674" y="0"/>
                      </a:lnTo>
                      <a:lnTo>
                        <a:pt x="3727674" y="193704"/>
                      </a:lnTo>
                      <a:lnTo>
                        <a:pt x="0" y="193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 l="-14320"/>
                  </a:stretch>
                </a:blipFill>
              </p:spPr>
            </p:sp>
            <p:sp>
              <p:nvSpPr>
                <p:cNvPr id="155" name="Freeform 12">
                  <a:extLst>
                    <a:ext uri="{FF2B5EF4-FFF2-40B4-BE49-F238E27FC236}">
                      <a16:creationId xmlns:a16="http://schemas.microsoft.com/office/drawing/2014/main" id="{83D3C0FA-D9D9-5C1D-6863-0A8CD5184B91}"/>
                    </a:ext>
                  </a:extLst>
                </p:cNvPr>
                <p:cNvSpPr/>
                <p:nvPr/>
              </p:nvSpPr>
              <p:spPr>
                <a:xfrm rot="10800000">
                  <a:off x="41495" y="-1627454"/>
                  <a:ext cx="9147674" cy="48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7673" h="193704">
                      <a:moveTo>
                        <a:pt x="0" y="0"/>
                      </a:moveTo>
                      <a:lnTo>
                        <a:pt x="3727674" y="0"/>
                      </a:lnTo>
                      <a:lnTo>
                        <a:pt x="3727674" y="193704"/>
                      </a:lnTo>
                      <a:lnTo>
                        <a:pt x="0" y="1937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 l="-14320"/>
                  </a:stretch>
                </a:blipFill>
              </p:spPr>
            </p:sp>
          </p:grpSp>
          <p:sp>
            <p:nvSpPr>
              <p:cNvPr id="161" name="Freeform 17">
                <a:extLst>
                  <a:ext uri="{FF2B5EF4-FFF2-40B4-BE49-F238E27FC236}">
                    <a16:creationId xmlns:a16="http://schemas.microsoft.com/office/drawing/2014/main" id="{D8AC0383-FB05-1CD5-B614-4272B31C3800}"/>
                  </a:ext>
                </a:extLst>
              </p:cNvPr>
              <p:cNvSpPr/>
              <p:nvPr/>
            </p:nvSpPr>
            <p:spPr>
              <a:xfrm>
                <a:off x="11336578" y="1638295"/>
                <a:ext cx="1615190" cy="1579886"/>
              </a:xfrm>
              <a:custGeom>
                <a:avLst/>
                <a:gdLst/>
                <a:ahLst/>
                <a:cxnLst/>
                <a:rect l="l" t="t" r="r" b="b"/>
                <a:pathLst>
                  <a:path w="2328244" h="2328244">
                    <a:moveTo>
                      <a:pt x="0" y="0"/>
                    </a:moveTo>
                    <a:lnTo>
                      <a:pt x="2328244" y="0"/>
                    </a:lnTo>
                    <a:lnTo>
                      <a:pt x="2328244" y="2328244"/>
                    </a:lnTo>
                    <a:lnTo>
                      <a:pt x="0" y="232824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DZ" dirty="0"/>
              </a:p>
            </p:txBody>
          </p:sp>
        </p:grpSp>
        <p:sp>
          <p:nvSpPr>
            <p:cNvPr id="162" name="Freeform 12">
              <a:extLst>
                <a:ext uri="{FF2B5EF4-FFF2-40B4-BE49-F238E27FC236}">
                  <a16:creationId xmlns:a16="http://schemas.microsoft.com/office/drawing/2014/main" id="{A4455119-0FEB-E771-58DB-8E30EC3DB773}"/>
                </a:ext>
              </a:extLst>
            </p:cNvPr>
            <p:cNvSpPr/>
            <p:nvPr/>
          </p:nvSpPr>
          <p:spPr>
            <a:xfrm rot="16200000">
              <a:off x="3230862" y="4700707"/>
              <a:ext cx="4759127" cy="158304"/>
            </a:xfrm>
            <a:custGeom>
              <a:avLst/>
              <a:gdLst/>
              <a:ahLst/>
              <a:cxnLst/>
              <a:rect l="l" t="t" r="r" b="b"/>
              <a:pathLst>
                <a:path w="3727673" h="193704">
                  <a:moveTo>
                    <a:pt x="0" y="0"/>
                  </a:moveTo>
                  <a:lnTo>
                    <a:pt x="3727674" y="0"/>
                  </a:lnTo>
                  <a:lnTo>
                    <a:pt x="3727674" y="193704"/>
                  </a:lnTo>
                  <a:lnTo>
                    <a:pt x="0" y="19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4320"/>
              </a:stretch>
            </a:blipFill>
          </p:spPr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2DB7C488-04E5-969B-9838-0D2B4100FBDD}"/>
                </a:ext>
              </a:extLst>
            </p:cNvPr>
            <p:cNvSpPr/>
            <p:nvPr/>
          </p:nvSpPr>
          <p:spPr>
            <a:xfrm rot="16200000" flipV="1">
              <a:off x="10476741" y="5120233"/>
              <a:ext cx="3962406" cy="158304"/>
            </a:xfrm>
            <a:custGeom>
              <a:avLst/>
              <a:gdLst/>
              <a:ahLst/>
              <a:cxnLst/>
              <a:rect l="l" t="t" r="r" b="b"/>
              <a:pathLst>
                <a:path w="3727673" h="193704">
                  <a:moveTo>
                    <a:pt x="0" y="0"/>
                  </a:moveTo>
                  <a:lnTo>
                    <a:pt x="3727674" y="0"/>
                  </a:lnTo>
                  <a:lnTo>
                    <a:pt x="3727674" y="193704"/>
                  </a:lnTo>
                  <a:lnTo>
                    <a:pt x="0" y="193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4320"/>
              </a:stretch>
            </a:blipFill>
          </p:spPr>
        </p:sp>
      </p:grpSp>
      <p:sp>
        <p:nvSpPr>
          <p:cNvPr id="170" name="Freeform 16">
            <a:extLst>
              <a:ext uri="{FF2B5EF4-FFF2-40B4-BE49-F238E27FC236}">
                <a16:creationId xmlns:a16="http://schemas.microsoft.com/office/drawing/2014/main" id="{87962DE0-CD99-A9D7-CFC3-AE9A77151945}"/>
              </a:ext>
            </a:extLst>
          </p:cNvPr>
          <p:cNvSpPr/>
          <p:nvPr/>
        </p:nvSpPr>
        <p:spPr>
          <a:xfrm>
            <a:off x="14644125" y="992754"/>
            <a:ext cx="3590535" cy="1746401"/>
          </a:xfrm>
          <a:custGeom>
            <a:avLst/>
            <a:gdLst/>
            <a:ahLst/>
            <a:cxnLst/>
            <a:rect l="l" t="t" r="r" b="b"/>
            <a:pathLst>
              <a:path w="2311311" h="2328244">
                <a:moveTo>
                  <a:pt x="0" y="0"/>
                </a:moveTo>
                <a:lnTo>
                  <a:pt x="2311311" y="0"/>
                </a:lnTo>
                <a:lnTo>
                  <a:pt x="2311311" y="2328244"/>
                </a:lnTo>
                <a:lnTo>
                  <a:pt x="0" y="2328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lvl="1" indent="0" algn="ctr" rtl="1">
              <a:lnSpc>
                <a:spcPts val="2729"/>
              </a:lnSpc>
              <a:spcBef>
                <a:spcPct val="0"/>
              </a:spcBef>
            </a:pPr>
            <a:endParaRPr lang="ar-DZ" sz="3200" b="1" dirty="0">
              <a:solidFill>
                <a:schemeClr val="tx2">
                  <a:lumMod val="75000"/>
                </a:schemeClr>
              </a:solidFill>
              <a:latin typeface="Traditional Arabic" panose="02020603050405020304" pitchFamily="18" charset="-78"/>
              <a:ea typeface="TT Interphases Mono Bold"/>
              <a:cs typeface="Traditional Arabic" panose="02020603050405020304" pitchFamily="18" charset="-78"/>
              <a:sym typeface="TT Interphases Mono Bold"/>
              <a:rtl/>
            </a:endParaRPr>
          </a:p>
          <a:p>
            <a:pPr marL="0" lvl="1" indent="0" algn="ctr" rtl="1">
              <a:lnSpc>
                <a:spcPts val="2729"/>
              </a:lnSpc>
              <a:spcBef>
                <a:spcPct val="0"/>
              </a:spcBef>
            </a:pPr>
            <a:endParaRPr lang="ar-DZ" sz="6000" b="1" dirty="0">
              <a:solidFill>
                <a:srgbClr val="FF0000"/>
              </a:solidFill>
              <a:latin typeface="Traditional Arabic" panose="02020603050405020304" pitchFamily="18" charset="-78"/>
              <a:ea typeface="TT Interphases Mono Bold"/>
              <a:cs typeface="Traditional Arabic" panose="02020603050405020304" pitchFamily="18" charset="-78"/>
              <a:sym typeface="TT Interphases Mono Bold"/>
              <a:rtl/>
            </a:endParaRPr>
          </a:p>
          <a:p>
            <a:pPr marL="0" lvl="1" indent="0" algn="ctr" rtl="1">
              <a:lnSpc>
                <a:spcPts val="2729"/>
              </a:lnSpc>
              <a:spcBef>
                <a:spcPct val="0"/>
              </a:spcBef>
            </a:pPr>
            <a:r>
              <a:rPr lang="ar-DZ" sz="6000" b="1" dirty="0">
                <a:solidFill>
                  <a:srgbClr val="FF0000"/>
                </a:solidFill>
                <a:latin typeface="Traditional Arabic" panose="02020603050405020304" pitchFamily="18" charset="-78"/>
                <a:ea typeface="TT Interphases Mono Bold"/>
                <a:cs typeface="Traditional Arabic" panose="02020603050405020304" pitchFamily="18" charset="-78"/>
                <a:sym typeface="TT Interphases Mono Bold"/>
                <a:rtl/>
              </a:rPr>
              <a:t>أهميّة المشروع</a:t>
            </a:r>
            <a:endParaRPr lang="ar-EG" sz="6000" b="1" dirty="0">
              <a:solidFill>
                <a:srgbClr val="FF0000"/>
              </a:solidFill>
              <a:latin typeface="Traditional Arabic" panose="02020603050405020304" pitchFamily="18" charset="-78"/>
              <a:ea typeface="TT Interphases Mono Bold"/>
              <a:cs typeface="Traditional Arabic" panose="02020603050405020304" pitchFamily="18" charset="-78"/>
              <a:sym typeface="TT Interphases Mono Bold"/>
              <a:rtl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8960BA-A710-450E-E02A-E0057326E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74438" y="2549035"/>
            <a:ext cx="859589" cy="859589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170FAC-D8F7-8D2B-B995-94AA75022C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2129" y="3812954"/>
            <a:ext cx="859589" cy="859589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DA1613-84D9-E52B-0BAC-8366B92FCA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59460" y="5287645"/>
            <a:ext cx="859589" cy="859589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C90129-58B0-DA72-4FFA-7C7BDD0CF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61400" y="6521131"/>
            <a:ext cx="859589" cy="859589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0E493F-2D45-4665-164A-513B2A6BD25C}"/>
              </a:ext>
            </a:extLst>
          </p:cNvPr>
          <p:cNvSpPr txBox="1"/>
          <p:nvPr/>
        </p:nvSpPr>
        <p:spPr>
          <a:xfrm>
            <a:off x="500241" y="2196356"/>
            <a:ext cx="13159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kern="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يندرج هذا المشروع ضمن إطار التنمية المهنية المستدامة للأساتذة في مختلف الأطوار التعليمية</a:t>
            </a:r>
            <a:r>
              <a:rPr lang="ar-DZ" sz="4000" b="1" dirty="0">
                <a:solidFill>
                  <a:schemeClr val="tx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fr-DZ" sz="4000" b="1" dirty="0">
              <a:solidFill>
                <a:schemeClr val="tx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C71825-C46F-4B19-53B7-9B12A3612752}"/>
              </a:ext>
            </a:extLst>
          </p:cNvPr>
          <p:cNvSpPr txBox="1"/>
          <p:nvPr/>
        </p:nvSpPr>
        <p:spPr>
          <a:xfrm>
            <a:off x="390143" y="3572714"/>
            <a:ext cx="13164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kern="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ذو طابع وظيفي واقعي لانه ينطلق من تشخيص دقيق لاحتياجات الاساتذة في هذا المجال</a:t>
            </a:r>
            <a:endParaRPr lang="fr-DZ" sz="4000" b="1" dirty="0">
              <a:solidFill>
                <a:schemeClr val="tx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2AEE78-7F79-9707-B734-F65F7BC9FEB2}"/>
              </a:ext>
            </a:extLst>
          </p:cNvPr>
          <p:cNvSpPr txBox="1"/>
          <p:nvPr/>
        </p:nvSpPr>
        <p:spPr>
          <a:xfrm>
            <a:off x="500241" y="5043908"/>
            <a:ext cx="13007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kern="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المشروع  مرن وقابل لتكييف  محتواه واسقاطه على مختلف التخصصات والمواد التعليمية</a:t>
            </a:r>
            <a:r>
              <a:rPr lang="ar-DZ" sz="4000" dirty="0">
                <a:solidFill>
                  <a:schemeClr val="tx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fr-DZ" sz="4000" dirty="0">
              <a:solidFill>
                <a:schemeClr val="tx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883635-BA82-0868-46A3-780FCC81B6D4}"/>
              </a:ext>
            </a:extLst>
          </p:cNvPr>
          <p:cNvSpPr txBox="1"/>
          <p:nvPr/>
        </p:nvSpPr>
        <p:spPr>
          <a:xfrm>
            <a:off x="541642" y="6379267"/>
            <a:ext cx="129663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DZ" sz="4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قابليته للاستخدام الواسع من قبل مختلف مؤسسات التكوين والتأهيل التربوي والمهني.(المدارس العليا للاساتذة، المعلمين، المكونين من مفتشين ومدراء ....)</a:t>
            </a:r>
            <a:r>
              <a:rPr lang="ar-DZ" sz="4000" dirty="0">
                <a:solidFill>
                  <a:schemeClr val="tx2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fr-DZ" sz="4000" dirty="0">
              <a:solidFill>
                <a:schemeClr val="tx2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D50F57-5051-C9CD-5F6F-19FC5D40F5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9438" y="7842594"/>
            <a:ext cx="859611" cy="859611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65085-EB1D-AB04-6A4C-A57BE69577D5}"/>
              </a:ext>
            </a:extLst>
          </p:cNvPr>
          <p:cNvSpPr txBox="1"/>
          <p:nvPr/>
        </p:nvSpPr>
        <p:spPr>
          <a:xfrm>
            <a:off x="1828800" y="8100571"/>
            <a:ext cx="1167916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الاثر الايجابي في تحسين المنظومة التربوية.</a:t>
            </a:r>
            <a:endParaRPr kumimoji="0" lang="en-US" sz="40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10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290740" y="740782"/>
            <a:ext cx="8147639" cy="990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120"/>
              </a:lnSpc>
            </a:pPr>
            <a:r>
              <a:rPr lang="ar-DZ" sz="8000" b="1" dirty="0">
                <a:solidFill>
                  <a:srgbClr val="C00000"/>
                </a:solidFill>
                <a:latin typeface="Traditional Arabic" panose="02020603050405020304" pitchFamily="18" charset="-78"/>
                <a:ea typeface="Barlow Bold"/>
                <a:cs typeface="Traditional Arabic" panose="02020603050405020304" pitchFamily="18" charset="-78"/>
                <a:sym typeface="Barlow Bold"/>
              </a:rPr>
              <a:t>أهداف المشروع</a:t>
            </a:r>
            <a:endParaRPr lang="en-US" sz="8000" b="1" dirty="0">
              <a:solidFill>
                <a:srgbClr val="C00000"/>
              </a:solidFill>
              <a:latin typeface="Traditional Arabic" panose="02020603050405020304" pitchFamily="18" charset="-78"/>
              <a:ea typeface="Barlow Bold"/>
              <a:cs typeface="Traditional Arabic" panose="02020603050405020304" pitchFamily="18" charset="-78"/>
              <a:sym typeface="Barlow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45201" y="1600778"/>
            <a:ext cx="4440946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406"/>
              </a:lnSpc>
            </a:pPr>
            <a:r>
              <a:rPr lang="ar-DZ" sz="6000" b="1" spc="87" dirty="0">
                <a:solidFill>
                  <a:srgbClr val="00B050"/>
                </a:solidFill>
                <a:latin typeface="Traditional Arabic" panose="02020603050405020304" pitchFamily="18" charset="-78"/>
                <a:ea typeface="Montserrat Bold"/>
                <a:cs typeface="Traditional Arabic" panose="02020603050405020304" pitchFamily="18" charset="-78"/>
                <a:sym typeface="Montserrat Bold"/>
              </a:rPr>
              <a:t>الأهداف الخاصّة</a:t>
            </a:r>
            <a:endParaRPr lang="en-US" sz="6000" b="1" spc="87" dirty="0">
              <a:solidFill>
                <a:srgbClr val="00B050"/>
              </a:solidFill>
              <a:latin typeface="Traditional Arabic" panose="02020603050405020304" pitchFamily="18" charset="-78"/>
              <a:ea typeface="Montserrat Bold"/>
              <a:cs typeface="Traditional Arabic" panose="02020603050405020304" pitchFamily="18" charset="-78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4195" y="4248038"/>
            <a:ext cx="4393953" cy="604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406"/>
              </a:lnSpc>
            </a:pPr>
            <a:r>
              <a:rPr lang="ar-DZ" sz="7200" b="1" spc="87" dirty="0">
                <a:solidFill>
                  <a:srgbClr val="00B050"/>
                </a:solidFill>
                <a:latin typeface="Traditional Arabic" panose="02020603050405020304" pitchFamily="18" charset="-78"/>
                <a:ea typeface="Montserrat Bold"/>
                <a:cs typeface="Traditional Arabic" panose="02020603050405020304" pitchFamily="18" charset="-78"/>
                <a:sym typeface="Montserrat Bold"/>
              </a:rPr>
              <a:t>الأهداف العامة</a:t>
            </a:r>
            <a:endParaRPr lang="en-US" sz="7200" b="1" spc="87" dirty="0">
              <a:solidFill>
                <a:srgbClr val="00B050"/>
              </a:solidFill>
              <a:latin typeface="Traditional Arabic" panose="02020603050405020304" pitchFamily="18" charset="-78"/>
              <a:ea typeface="Montserrat Bold"/>
              <a:cs typeface="Traditional Arabic" panose="02020603050405020304" pitchFamily="18" charset="-78"/>
              <a:sym typeface="Montserra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45200" y="6680965"/>
            <a:ext cx="3771347" cy="31811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08"/>
              </a:lnSpc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0936855" y="4852050"/>
            <a:ext cx="6851728" cy="3988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just" rtl="1">
              <a:lnSpc>
                <a:spcPts val="2322"/>
              </a:lnSpc>
              <a:spcBef>
                <a:spcPct val="0"/>
              </a:spcBef>
            </a:pPr>
            <a:endParaRPr lang="ar-DZ" sz="4400" spc="-99" dirty="0">
              <a:solidFill>
                <a:srgbClr val="FFFFFF"/>
              </a:solidFill>
              <a:latin typeface="Traditional Arabic" panose="02020603050405020304" pitchFamily="18" charset="-78"/>
              <a:ea typeface="Montserrat"/>
              <a:cs typeface="Traditional Arabic" panose="02020603050405020304" pitchFamily="18" charset="-78"/>
              <a:sym typeface="Montserrat"/>
            </a:endParaRPr>
          </a:p>
          <a:p>
            <a:pPr marL="0" lvl="1" indent="0" algn="just" rtl="1">
              <a:spcBef>
                <a:spcPct val="0"/>
              </a:spcBef>
            </a:pPr>
            <a:r>
              <a:rPr lang="ar-DZ" sz="4400" spc="-99" dirty="0">
                <a:latin typeface="Traditional Arabic" panose="02020603050405020304" pitchFamily="18" charset="-78"/>
                <a:ea typeface="Montserrat"/>
                <a:cs typeface="Traditional Arabic" panose="02020603050405020304" pitchFamily="18" charset="-78"/>
                <a:sym typeface="Montserrat"/>
              </a:rPr>
              <a:t>    </a:t>
            </a:r>
            <a:r>
              <a:rPr lang="ar-SA" sz="4800" kern="0" dirty="0"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يدخل هذا المشروع في اطار التطوير المهني للأساتذة والمعلمين بالمؤسسات التربوية المختلفة، لتنمية كفاءاتهم في مجال التقويم المستمر وبناء الاختبارات بمختلف تصنيفاتها</a:t>
            </a:r>
            <a:endParaRPr lang="en-US" sz="4800" spc="-99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ea typeface="Montserrat"/>
              <a:cs typeface="Traditional Arabic" panose="02020603050405020304" pitchFamily="18" charset="-78"/>
              <a:sym typeface="Montserrat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-432037" y="9280018"/>
            <a:ext cx="6722778" cy="1210100"/>
          </a:xfrm>
          <a:custGeom>
            <a:avLst/>
            <a:gdLst/>
            <a:ahLst/>
            <a:cxnLst/>
            <a:rect l="l" t="t" r="r" b="b"/>
            <a:pathLst>
              <a:path w="6722778" h="1210100">
                <a:moveTo>
                  <a:pt x="0" y="0"/>
                </a:moveTo>
                <a:lnTo>
                  <a:pt x="6722778" y="0"/>
                </a:lnTo>
                <a:lnTo>
                  <a:pt x="6722778" y="1210100"/>
                </a:lnTo>
                <a:lnTo>
                  <a:pt x="0" y="1210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1565222" y="65660"/>
            <a:ext cx="6722778" cy="1210100"/>
          </a:xfrm>
          <a:custGeom>
            <a:avLst/>
            <a:gdLst/>
            <a:ahLst/>
            <a:cxnLst/>
            <a:rect l="l" t="t" r="r" b="b"/>
            <a:pathLst>
              <a:path w="6722778" h="1210100">
                <a:moveTo>
                  <a:pt x="0" y="0"/>
                </a:moveTo>
                <a:lnTo>
                  <a:pt x="6722778" y="0"/>
                </a:lnTo>
                <a:lnTo>
                  <a:pt x="6722778" y="1210100"/>
                </a:lnTo>
                <a:lnTo>
                  <a:pt x="0" y="1210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7191DA-2C7B-F0F2-FBFC-7EF033A96BBD}"/>
              </a:ext>
            </a:extLst>
          </p:cNvPr>
          <p:cNvSpPr txBox="1"/>
          <p:nvPr/>
        </p:nvSpPr>
        <p:spPr>
          <a:xfrm>
            <a:off x="374192" y="3181667"/>
            <a:ext cx="10399780" cy="737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just" rtl="1">
              <a:spcBef>
                <a:spcPct val="0"/>
              </a:spcBef>
            </a:pPr>
            <a:r>
              <a:rPr lang="ar-DZ" sz="4000" spc="-99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Montserrat"/>
                <a:cs typeface="Traditional Arabic" panose="02020603050405020304" pitchFamily="18" charset="-78"/>
                <a:sym typeface="Montserrat"/>
              </a:rPr>
              <a:t> </a:t>
            </a:r>
            <a:r>
              <a:rPr lang="ar-DZ" sz="4400" spc="-99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Montserrat"/>
                <a:cs typeface="Traditional Arabic" panose="02020603050405020304" pitchFamily="18" charset="-78"/>
                <a:sym typeface="Montserrat"/>
              </a:rPr>
              <a:t>تهدف إلى:</a:t>
            </a:r>
          </a:p>
          <a:p>
            <a:pPr marL="571500" lvl="1" indent="-571500" algn="just" rtl="1">
              <a:spcBef>
                <a:spcPct val="0"/>
              </a:spcBef>
              <a:buFontTx/>
              <a:buChar char="-"/>
            </a:pPr>
            <a:r>
              <a:rPr lang="ar-SA" sz="4400" b="1" kern="0" dirty="0"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تحديد الاحتياجات التّدريبيّة في مجال استراتيجيات التقويم</a:t>
            </a:r>
            <a:endParaRPr lang="ar-DZ" sz="4400" b="1" kern="0" dirty="0">
              <a:effectLst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571500" lvl="1" indent="-571500" algn="just" rtl="1">
              <a:spcBef>
                <a:spcPct val="0"/>
              </a:spcBef>
              <a:buFontTx/>
              <a:buChar char="-"/>
            </a:pPr>
            <a:r>
              <a:rPr lang="ar-SA" sz="4400" b="1" kern="0" dirty="0"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تصميم </a:t>
            </a:r>
            <a:r>
              <a:rPr lang="ar-DZ" sz="4400" b="1" kern="0" dirty="0"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ال</a:t>
            </a:r>
            <a:r>
              <a:rPr lang="ar-SA" sz="4400" b="1" kern="0" dirty="0"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حق</a:t>
            </a:r>
            <a:r>
              <a:rPr lang="ar-DZ" sz="4400" b="1" kern="0" dirty="0"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يبة ال</a:t>
            </a:r>
            <a:r>
              <a:rPr lang="ar-SA" sz="4400" b="1" kern="0" dirty="0"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تدريبية </a:t>
            </a:r>
            <a:r>
              <a:rPr lang="ar-DZ" sz="4400" b="1" kern="0" dirty="0"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بناء على الاحتياجات المحدّدة</a:t>
            </a:r>
          </a:p>
          <a:p>
            <a:pPr marL="571500" lvl="1" indent="-571500" algn="just" rtl="1">
              <a:spcBef>
                <a:spcPct val="0"/>
              </a:spcBef>
              <a:buFontTx/>
              <a:buChar char="-"/>
            </a:pPr>
            <a:r>
              <a:rPr lang="ar-SA" sz="4400" b="1" kern="0" dirty="0"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تنمية الكفايات المهنية لدى الاساتذة في مجال الممارسة المهنية والفعالة للتقويم المستمر</a:t>
            </a:r>
            <a:endParaRPr lang="ar-DZ" sz="4400" b="1" kern="0" dirty="0">
              <a:effectLst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571500" lvl="1" indent="-571500" algn="just" rtl="1">
              <a:spcBef>
                <a:spcPct val="0"/>
              </a:spcBef>
              <a:buFontTx/>
              <a:buChar char="-"/>
            </a:pPr>
            <a:r>
              <a:rPr lang="ar-SA" sz="4400" b="1" kern="0" dirty="0">
                <a:effectLst/>
                <a:ea typeface="Times New Roman" panose="02020603050405020304" pitchFamily="18" charset="0"/>
                <a:cs typeface="Sakkal Majalla" panose="02000000000000000000" pitchFamily="2" charset="-78"/>
              </a:rPr>
              <a:t>تدريب الأساتذة في مجال بناء الاختبارات التحصيليّة بمختلف انواعها البنائيّة والتشخيصيّة والتجميعيّة</a:t>
            </a:r>
            <a:endParaRPr lang="ar-DZ" sz="4400" b="1" kern="0" dirty="0">
              <a:effectLst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DZ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- </a:t>
            </a:r>
            <a:r>
              <a:rPr lang="ar-SA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تدريب الأساتذة على على عرض وتحليل  وتفسير نتائج المحصل عليها من أدوات التقويم وفق أسس علمية موضوعية. </a:t>
            </a:r>
            <a:endParaRPr lang="en-US" sz="4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 algn="just" rtl="1">
              <a:spcBef>
                <a:spcPct val="0"/>
              </a:spcBef>
            </a:pPr>
            <a:endParaRPr lang="ar-DZ" sz="2800" spc="-99" dirty="0">
              <a:solidFill>
                <a:srgbClr val="FFFFFF"/>
              </a:solidFill>
              <a:latin typeface="Traditional Arabic" panose="02020603050405020304" pitchFamily="18" charset="-78"/>
              <a:ea typeface="Montserrat"/>
              <a:cs typeface="Traditional Arabic" panose="02020603050405020304" pitchFamily="18" charset="-78"/>
              <a:sym typeface="Montserrat"/>
            </a:endParaRPr>
          </a:p>
          <a:p>
            <a:pPr marL="0" lvl="1" indent="0" algn="just" rtl="1">
              <a:spcBef>
                <a:spcPct val="0"/>
              </a:spcBef>
            </a:pPr>
            <a:endParaRPr lang="ar-DZ" sz="2800" spc="-99" dirty="0">
              <a:solidFill>
                <a:srgbClr val="FFFFFF"/>
              </a:solidFill>
              <a:latin typeface="Traditional Arabic" panose="02020603050405020304" pitchFamily="18" charset="-78"/>
              <a:ea typeface="Montserrat"/>
              <a:cs typeface="Traditional Arabic" panose="02020603050405020304" pitchFamily="18" charset="-78"/>
              <a:sym typeface="Montserra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386AED-6F2D-940D-DC0B-BA19ADDE7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148" y="5194046"/>
            <a:ext cx="451811" cy="45181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C908AA-27E8-F5AB-365F-223C0FACD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389" y="3243889"/>
            <a:ext cx="451811" cy="451811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5">
            <a:extLst>
              <a:ext uri="{FF2B5EF4-FFF2-40B4-BE49-F238E27FC236}">
                <a16:creationId xmlns:a16="http://schemas.microsoft.com/office/drawing/2014/main" id="{E612DCD2-1DD4-EFF3-A547-ABE669DC74A9}"/>
              </a:ext>
            </a:extLst>
          </p:cNvPr>
          <p:cNvSpPr txBox="1"/>
          <p:nvPr/>
        </p:nvSpPr>
        <p:spPr>
          <a:xfrm>
            <a:off x="8610599" y="473689"/>
            <a:ext cx="628931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rtl="1"/>
            <a:r>
              <a:rPr lang="ar-DZ" sz="7200" b="1" dirty="0">
                <a:solidFill>
                  <a:srgbClr val="C00000"/>
                </a:solidFill>
                <a:latin typeface="Traditional Arabic" panose="02020603050405020304" pitchFamily="18" charset="-78"/>
                <a:ea typeface="Now Heavy"/>
                <a:cs typeface="Traditional Arabic" panose="02020603050405020304" pitchFamily="18" charset="-78"/>
                <a:sym typeface="Now Heavy"/>
                <a:rtl/>
              </a:rPr>
              <a:t>الاجراءات والتنفيذ</a:t>
            </a:r>
            <a:endParaRPr lang="ar-EG" sz="7200" b="1" dirty="0">
              <a:solidFill>
                <a:srgbClr val="C00000"/>
              </a:solidFill>
              <a:latin typeface="Traditional Arabic" panose="02020603050405020304" pitchFamily="18" charset="-78"/>
              <a:ea typeface="Now Heavy"/>
              <a:cs typeface="Traditional Arabic" panose="02020603050405020304" pitchFamily="18" charset="-78"/>
              <a:sym typeface="Now Heavy"/>
              <a:rtl/>
            </a:endParaRPr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413CEF28-8B18-E4CB-B127-C3E96EBEE626}"/>
              </a:ext>
            </a:extLst>
          </p:cNvPr>
          <p:cNvSpPr/>
          <p:nvPr/>
        </p:nvSpPr>
        <p:spPr>
          <a:xfrm rot="-17413" flipV="1">
            <a:off x="-306773" y="5532147"/>
            <a:ext cx="16609958" cy="388636"/>
          </a:xfrm>
          <a:custGeom>
            <a:avLst/>
            <a:gdLst/>
            <a:ahLst/>
            <a:cxnLst/>
            <a:rect l="l" t="t" r="r" b="b"/>
            <a:pathLst>
              <a:path w="13368795" h="291683">
                <a:moveTo>
                  <a:pt x="0" y="0"/>
                </a:moveTo>
                <a:lnTo>
                  <a:pt x="13368796" y="0"/>
                </a:lnTo>
                <a:lnTo>
                  <a:pt x="13368796" y="291682"/>
                </a:lnTo>
                <a:lnTo>
                  <a:pt x="0" y="291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7">
            <a:extLst>
              <a:ext uri="{FF2B5EF4-FFF2-40B4-BE49-F238E27FC236}">
                <a16:creationId xmlns:a16="http://schemas.microsoft.com/office/drawing/2014/main" id="{CEDC19B5-DF9F-C127-85A4-0616B14457FF}"/>
              </a:ext>
            </a:extLst>
          </p:cNvPr>
          <p:cNvSpPr/>
          <p:nvPr/>
        </p:nvSpPr>
        <p:spPr>
          <a:xfrm rot="-5472688">
            <a:off x="1004491" y="4503777"/>
            <a:ext cx="1081309" cy="241159"/>
          </a:xfrm>
          <a:custGeom>
            <a:avLst/>
            <a:gdLst/>
            <a:ahLst/>
            <a:cxnLst/>
            <a:rect l="l" t="t" r="r" b="b"/>
            <a:pathLst>
              <a:path w="841610" h="246226">
                <a:moveTo>
                  <a:pt x="0" y="0"/>
                </a:moveTo>
                <a:lnTo>
                  <a:pt x="841610" y="0"/>
                </a:lnTo>
                <a:lnTo>
                  <a:pt x="841610" y="246226"/>
                </a:lnTo>
                <a:lnTo>
                  <a:pt x="0" y="246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24444" b="-8231"/>
            </a:stretch>
          </a:blipFill>
        </p:spPr>
      </p:sp>
      <p:sp>
        <p:nvSpPr>
          <p:cNvPr id="69" name="Freeform 8">
            <a:extLst>
              <a:ext uri="{FF2B5EF4-FFF2-40B4-BE49-F238E27FC236}">
                <a16:creationId xmlns:a16="http://schemas.microsoft.com/office/drawing/2014/main" id="{A37386F2-87B8-AFDE-0379-61979FAA7FBB}"/>
              </a:ext>
            </a:extLst>
          </p:cNvPr>
          <p:cNvSpPr/>
          <p:nvPr/>
        </p:nvSpPr>
        <p:spPr>
          <a:xfrm rot="1758356">
            <a:off x="748451" y="5004841"/>
            <a:ext cx="998350" cy="858581"/>
          </a:xfrm>
          <a:custGeom>
            <a:avLst/>
            <a:gdLst/>
            <a:ahLst/>
            <a:cxnLst/>
            <a:rect l="l" t="t" r="r" b="b"/>
            <a:pathLst>
              <a:path w="998350" h="858581">
                <a:moveTo>
                  <a:pt x="0" y="0"/>
                </a:moveTo>
                <a:lnTo>
                  <a:pt x="998349" y="0"/>
                </a:lnTo>
                <a:lnTo>
                  <a:pt x="998349" y="858581"/>
                </a:lnTo>
                <a:lnTo>
                  <a:pt x="0" y="8585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0" name="Group 10">
            <a:extLst>
              <a:ext uri="{FF2B5EF4-FFF2-40B4-BE49-F238E27FC236}">
                <a16:creationId xmlns:a16="http://schemas.microsoft.com/office/drawing/2014/main" id="{D1FE4C43-968A-9DD6-4016-13B48C3EEEA3}"/>
              </a:ext>
            </a:extLst>
          </p:cNvPr>
          <p:cNvGrpSpPr/>
          <p:nvPr/>
        </p:nvGrpSpPr>
        <p:grpSpPr>
          <a:xfrm>
            <a:off x="1989626" y="524694"/>
            <a:ext cx="4183349" cy="1326454"/>
            <a:chOff x="0" y="0"/>
            <a:chExt cx="5304962" cy="1914405"/>
          </a:xfrm>
        </p:grpSpPr>
        <p:grpSp>
          <p:nvGrpSpPr>
            <p:cNvPr id="71" name="Group 11">
              <a:extLst>
                <a:ext uri="{FF2B5EF4-FFF2-40B4-BE49-F238E27FC236}">
                  <a16:creationId xmlns:a16="http://schemas.microsoft.com/office/drawing/2014/main" id="{D3093AFF-21F8-C882-72FD-6374A31511F7}"/>
                </a:ext>
              </a:extLst>
            </p:cNvPr>
            <p:cNvGrpSpPr/>
            <p:nvPr/>
          </p:nvGrpSpPr>
          <p:grpSpPr>
            <a:xfrm>
              <a:off x="115344" y="131981"/>
              <a:ext cx="5074274" cy="1669452"/>
              <a:chOff x="0" y="0"/>
              <a:chExt cx="1161372" cy="382095"/>
            </a:xfrm>
          </p:grpSpPr>
          <p:sp>
            <p:nvSpPr>
              <p:cNvPr id="76" name="Freeform 12">
                <a:extLst>
                  <a:ext uri="{FF2B5EF4-FFF2-40B4-BE49-F238E27FC236}">
                    <a16:creationId xmlns:a16="http://schemas.microsoft.com/office/drawing/2014/main" id="{1A5ADC6C-8761-686A-4D18-AC8EED51A1E6}"/>
                  </a:ext>
                </a:extLst>
              </p:cNvPr>
              <p:cNvSpPr/>
              <p:nvPr/>
            </p:nvSpPr>
            <p:spPr>
              <a:xfrm>
                <a:off x="0" y="0"/>
                <a:ext cx="1161372" cy="382095"/>
              </a:xfrm>
              <a:custGeom>
                <a:avLst/>
                <a:gdLst/>
                <a:ahLst/>
                <a:cxnLst/>
                <a:rect l="l" t="t" r="r" b="b"/>
                <a:pathLst>
                  <a:path w="1161372" h="382095">
                    <a:moveTo>
                      <a:pt x="0" y="0"/>
                    </a:moveTo>
                    <a:lnTo>
                      <a:pt x="1161372" y="0"/>
                    </a:lnTo>
                    <a:lnTo>
                      <a:pt x="1161372" y="382095"/>
                    </a:lnTo>
                    <a:lnTo>
                      <a:pt x="0" y="382095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7" name="TextBox 13">
                <a:extLst>
                  <a:ext uri="{FF2B5EF4-FFF2-40B4-BE49-F238E27FC236}">
                    <a16:creationId xmlns:a16="http://schemas.microsoft.com/office/drawing/2014/main" id="{EF03D227-16B7-FDA9-A3E8-8D532A870CA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161372" cy="410670"/>
              </a:xfrm>
              <a:prstGeom prst="rect">
                <a:avLst/>
              </a:prstGeom>
            </p:spPr>
            <p:txBody>
              <a:bodyPr lIns="22251" tIns="22251" rIns="22251" bIns="22251" rtlCol="0" anchor="ctr"/>
              <a:lstStyle/>
              <a:p>
                <a:pPr algn="ctr" rtl="1"/>
                <a:endParaRPr sz="28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4B6AB806-EBD5-312C-7AAF-E1117AC605C2}"/>
                </a:ext>
              </a:extLst>
            </p:cNvPr>
            <p:cNvSpPr/>
            <p:nvPr/>
          </p:nvSpPr>
          <p:spPr>
            <a:xfrm rot="-5400000">
              <a:off x="4377543" y="833467"/>
              <a:ext cx="1660655" cy="194184"/>
            </a:xfrm>
            <a:custGeom>
              <a:avLst/>
              <a:gdLst/>
              <a:ahLst/>
              <a:cxnLst/>
              <a:rect l="l" t="t" r="r" b="b"/>
              <a:pathLst>
                <a:path w="1660655" h="194184">
                  <a:moveTo>
                    <a:pt x="0" y="0"/>
                  </a:moveTo>
                  <a:lnTo>
                    <a:pt x="1660654" y="0"/>
                  </a:lnTo>
                  <a:lnTo>
                    <a:pt x="1660654" y="194184"/>
                  </a:lnTo>
                  <a:lnTo>
                    <a:pt x="0" y="194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301953"/>
              </a:stretch>
            </a:blipFill>
          </p:spPr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8D10F4AB-37FC-512F-037F-218C3ABD2FED}"/>
                </a:ext>
              </a:extLst>
            </p:cNvPr>
            <p:cNvSpPr/>
            <p:nvPr/>
          </p:nvSpPr>
          <p:spPr>
            <a:xfrm>
              <a:off x="0" y="0"/>
              <a:ext cx="5207870" cy="225943"/>
            </a:xfrm>
            <a:custGeom>
              <a:avLst/>
              <a:gdLst/>
              <a:ahLst/>
              <a:cxnLst/>
              <a:rect l="l" t="t" r="r" b="b"/>
              <a:pathLst>
                <a:path w="5207870" h="225943">
                  <a:moveTo>
                    <a:pt x="0" y="0"/>
                  </a:moveTo>
                  <a:lnTo>
                    <a:pt x="5207870" y="0"/>
                  </a:lnTo>
                  <a:lnTo>
                    <a:pt x="5207870" y="225943"/>
                  </a:lnTo>
                  <a:lnTo>
                    <a:pt x="0" y="225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49135"/>
              </a:stretch>
            </a:blipFill>
          </p:spPr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5C121B09-89A8-DC3F-B1EB-C0E4CFB68475}"/>
                </a:ext>
              </a:extLst>
            </p:cNvPr>
            <p:cNvSpPr/>
            <p:nvPr/>
          </p:nvSpPr>
          <p:spPr>
            <a:xfrm rot="-5400000">
              <a:off x="-709782" y="897468"/>
              <a:ext cx="1613747" cy="194184"/>
            </a:xfrm>
            <a:custGeom>
              <a:avLst/>
              <a:gdLst/>
              <a:ahLst/>
              <a:cxnLst/>
              <a:rect l="l" t="t" r="r" b="b"/>
              <a:pathLst>
                <a:path w="1613747" h="194184">
                  <a:moveTo>
                    <a:pt x="0" y="0"/>
                  </a:moveTo>
                  <a:lnTo>
                    <a:pt x="1613748" y="0"/>
                  </a:lnTo>
                  <a:lnTo>
                    <a:pt x="1613748" y="194184"/>
                  </a:lnTo>
                  <a:lnTo>
                    <a:pt x="0" y="194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313637"/>
              </a:stretch>
            </a:blipFill>
          </p:spPr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B9189087-8EF8-0F4F-1344-35E977E5CCBA}"/>
                </a:ext>
              </a:extLst>
            </p:cNvPr>
            <p:cNvSpPr/>
            <p:nvPr/>
          </p:nvSpPr>
          <p:spPr>
            <a:xfrm flipH="1">
              <a:off x="97092" y="1688462"/>
              <a:ext cx="5207870" cy="225943"/>
            </a:xfrm>
            <a:custGeom>
              <a:avLst/>
              <a:gdLst/>
              <a:ahLst/>
              <a:cxnLst/>
              <a:rect l="l" t="t" r="r" b="b"/>
              <a:pathLst>
                <a:path w="5207870" h="225943">
                  <a:moveTo>
                    <a:pt x="5207870" y="0"/>
                  </a:moveTo>
                  <a:lnTo>
                    <a:pt x="0" y="0"/>
                  </a:lnTo>
                  <a:lnTo>
                    <a:pt x="0" y="225943"/>
                  </a:lnTo>
                  <a:lnTo>
                    <a:pt x="5207870" y="225943"/>
                  </a:lnTo>
                  <a:lnTo>
                    <a:pt x="520787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397" r="-48737"/>
              </a:stretch>
            </a:blipFill>
          </p:spPr>
        </p:sp>
      </p:grpSp>
      <p:sp>
        <p:nvSpPr>
          <p:cNvPr id="78" name="TextBox 18">
            <a:extLst>
              <a:ext uri="{FF2B5EF4-FFF2-40B4-BE49-F238E27FC236}">
                <a16:creationId xmlns:a16="http://schemas.microsoft.com/office/drawing/2014/main" id="{6CB7A03D-7ADD-6F51-A5B2-DD737218B261}"/>
              </a:ext>
            </a:extLst>
          </p:cNvPr>
          <p:cNvSpPr txBox="1"/>
          <p:nvPr/>
        </p:nvSpPr>
        <p:spPr>
          <a:xfrm>
            <a:off x="1214668" y="5063280"/>
            <a:ext cx="16048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/>
            <a:r>
              <a:rPr lang="en-US" sz="2800" dirty="0">
                <a:solidFill>
                  <a:srgbClr val="FFF197"/>
                </a:solidFill>
                <a:latin typeface="Traditional Arabic" panose="02020603050405020304" pitchFamily="18" charset="-78"/>
                <a:ea typeface="AC Feel Free"/>
                <a:cs typeface="Traditional Arabic" panose="02020603050405020304" pitchFamily="18" charset="-78"/>
                <a:sym typeface="AC Feel Free"/>
              </a:rPr>
              <a:t>1</a:t>
            </a:r>
          </a:p>
        </p:txBody>
      </p:sp>
      <p:sp>
        <p:nvSpPr>
          <p:cNvPr id="80" name="TextBox 20">
            <a:extLst>
              <a:ext uri="{FF2B5EF4-FFF2-40B4-BE49-F238E27FC236}">
                <a16:creationId xmlns:a16="http://schemas.microsoft.com/office/drawing/2014/main" id="{8742B958-2243-A77F-4DFB-A5966C580984}"/>
              </a:ext>
            </a:extLst>
          </p:cNvPr>
          <p:cNvSpPr txBox="1"/>
          <p:nvPr/>
        </p:nvSpPr>
        <p:spPr>
          <a:xfrm>
            <a:off x="1677128" y="729831"/>
            <a:ext cx="491346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/>
            <a:r>
              <a:rPr lang="ar-DZ" sz="4400" b="1" dirty="0">
                <a:solidFill>
                  <a:srgbClr val="00B05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التأصيل النظري للمشروع</a:t>
            </a:r>
            <a:endParaRPr lang="ar-EG" sz="4400" b="1" dirty="0">
              <a:solidFill>
                <a:srgbClr val="00B050"/>
              </a:solidFill>
              <a:latin typeface="Traditional Arabic" panose="02020603050405020304" pitchFamily="18" charset="-78"/>
              <a:ea typeface="AC Feel Free Bold"/>
              <a:cs typeface="Traditional Arabic" panose="02020603050405020304" pitchFamily="18" charset="-78"/>
              <a:sym typeface="AC Feel Free Bold"/>
              <a:rtl/>
            </a:endParaRPr>
          </a:p>
        </p:txBody>
      </p:sp>
      <p:sp>
        <p:nvSpPr>
          <p:cNvPr id="81" name="TextBox 21">
            <a:extLst>
              <a:ext uri="{FF2B5EF4-FFF2-40B4-BE49-F238E27FC236}">
                <a16:creationId xmlns:a16="http://schemas.microsoft.com/office/drawing/2014/main" id="{CE9C3DB6-F3DC-A1E6-3614-82F6AC86EA77}"/>
              </a:ext>
            </a:extLst>
          </p:cNvPr>
          <p:cNvSpPr txBox="1"/>
          <p:nvPr/>
        </p:nvSpPr>
        <p:spPr>
          <a:xfrm>
            <a:off x="1766675" y="2229908"/>
            <a:ext cx="482391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en-US" sz="2800" b="1" dirty="0">
                <a:solidFill>
                  <a:srgbClr val="C0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</a:rPr>
              <a:t>1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- </a:t>
            </a:r>
            <a:r>
              <a:rPr lang="ar-D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مراجعة الأدبيات</a:t>
            </a:r>
            <a:endParaRPr lang="ar-EG" sz="4000" b="1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ea typeface="AC Feel Free Bold"/>
              <a:cs typeface="Traditional Arabic" panose="02020603050405020304" pitchFamily="18" charset="-78"/>
              <a:sym typeface="AC Feel Free Bold"/>
              <a:rtl/>
            </a:endParaRPr>
          </a:p>
          <a:p>
            <a:pPr algn="ctr" rtl="1"/>
            <a:r>
              <a:rPr lang="en-US" sz="4000" b="1" dirty="0">
                <a:solidFill>
                  <a:srgbClr val="C0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</a:rPr>
              <a:t>2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- </a:t>
            </a:r>
            <a:r>
              <a:rPr lang="ar-D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تحليل الأطر العملية والنماذج دات الصلة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.</a:t>
            </a:r>
          </a:p>
          <a:p>
            <a:pPr algn="ctr" rtl="1"/>
            <a:r>
              <a:rPr lang="en-US" sz="4000" b="1" dirty="0">
                <a:solidFill>
                  <a:srgbClr val="C0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</a:rPr>
              <a:t>3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- </a:t>
            </a:r>
            <a:r>
              <a:rPr lang="ar-D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تحديد المفاهيم والمصطلحات التي تقوم عليها تصميم الحقيبة</a:t>
            </a:r>
            <a:endParaRPr lang="ar-EG" sz="4000" b="1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ea typeface="AC Feel Free Bold"/>
              <a:cs typeface="Traditional Arabic" panose="02020603050405020304" pitchFamily="18" charset="-78"/>
              <a:sym typeface="AC Feel Free Bold"/>
              <a:rtl/>
            </a:endParaRPr>
          </a:p>
        </p:txBody>
      </p:sp>
      <p:sp>
        <p:nvSpPr>
          <p:cNvPr id="82" name="Freeform 22">
            <a:extLst>
              <a:ext uri="{FF2B5EF4-FFF2-40B4-BE49-F238E27FC236}">
                <a16:creationId xmlns:a16="http://schemas.microsoft.com/office/drawing/2014/main" id="{A47ED78E-C6EF-0690-60D1-D2C63E8F355E}"/>
              </a:ext>
            </a:extLst>
          </p:cNvPr>
          <p:cNvSpPr/>
          <p:nvPr/>
        </p:nvSpPr>
        <p:spPr>
          <a:xfrm rot="-5472688">
            <a:off x="2276368" y="6347003"/>
            <a:ext cx="841610" cy="246226"/>
          </a:xfrm>
          <a:custGeom>
            <a:avLst/>
            <a:gdLst/>
            <a:ahLst/>
            <a:cxnLst/>
            <a:rect l="l" t="t" r="r" b="b"/>
            <a:pathLst>
              <a:path w="841610" h="246226">
                <a:moveTo>
                  <a:pt x="0" y="0"/>
                </a:moveTo>
                <a:lnTo>
                  <a:pt x="841610" y="0"/>
                </a:lnTo>
                <a:lnTo>
                  <a:pt x="841610" y="246225"/>
                </a:lnTo>
                <a:lnTo>
                  <a:pt x="0" y="246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24444" b="-8231"/>
            </a:stretch>
          </a:blipFill>
        </p:spPr>
      </p:sp>
      <p:sp>
        <p:nvSpPr>
          <p:cNvPr id="83" name="Freeform 23">
            <a:extLst>
              <a:ext uri="{FF2B5EF4-FFF2-40B4-BE49-F238E27FC236}">
                <a16:creationId xmlns:a16="http://schemas.microsoft.com/office/drawing/2014/main" id="{57550D1A-F81C-7543-4F7F-DB86CA16C5F3}"/>
              </a:ext>
            </a:extLst>
          </p:cNvPr>
          <p:cNvSpPr/>
          <p:nvPr/>
        </p:nvSpPr>
        <p:spPr>
          <a:xfrm rot="1758356">
            <a:off x="2562885" y="5449467"/>
            <a:ext cx="998350" cy="858581"/>
          </a:xfrm>
          <a:custGeom>
            <a:avLst/>
            <a:gdLst/>
            <a:ahLst/>
            <a:cxnLst/>
            <a:rect l="l" t="t" r="r" b="b"/>
            <a:pathLst>
              <a:path w="998350" h="858581">
                <a:moveTo>
                  <a:pt x="0" y="0"/>
                </a:moveTo>
                <a:lnTo>
                  <a:pt x="998350" y="0"/>
                </a:lnTo>
                <a:lnTo>
                  <a:pt x="998350" y="858580"/>
                </a:lnTo>
                <a:lnTo>
                  <a:pt x="0" y="858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4" name="Group 24">
            <a:extLst>
              <a:ext uri="{FF2B5EF4-FFF2-40B4-BE49-F238E27FC236}">
                <a16:creationId xmlns:a16="http://schemas.microsoft.com/office/drawing/2014/main" id="{09601501-9281-9D22-6F97-A2DB03B4513A}"/>
              </a:ext>
            </a:extLst>
          </p:cNvPr>
          <p:cNvGrpSpPr/>
          <p:nvPr/>
        </p:nvGrpSpPr>
        <p:grpSpPr>
          <a:xfrm>
            <a:off x="71542" y="6588521"/>
            <a:ext cx="4690203" cy="1399533"/>
            <a:chOff x="0" y="0"/>
            <a:chExt cx="5161755" cy="1862725"/>
          </a:xfrm>
        </p:grpSpPr>
        <p:grpSp>
          <p:nvGrpSpPr>
            <p:cNvPr id="85" name="Group 25">
              <a:extLst>
                <a:ext uri="{FF2B5EF4-FFF2-40B4-BE49-F238E27FC236}">
                  <a16:creationId xmlns:a16="http://schemas.microsoft.com/office/drawing/2014/main" id="{4C0949CE-D9F5-6C4F-D279-8D1742508F60}"/>
                </a:ext>
              </a:extLst>
            </p:cNvPr>
            <p:cNvGrpSpPr/>
            <p:nvPr/>
          </p:nvGrpSpPr>
          <p:grpSpPr>
            <a:xfrm>
              <a:off x="112230" y="128418"/>
              <a:ext cx="4937295" cy="1624386"/>
              <a:chOff x="0" y="0"/>
              <a:chExt cx="1161372" cy="382095"/>
            </a:xfrm>
          </p:grpSpPr>
          <p:sp>
            <p:nvSpPr>
              <p:cNvPr id="90" name="Freeform 26">
                <a:extLst>
                  <a:ext uri="{FF2B5EF4-FFF2-40B4-BE49-F238E27FC236}">
                    <a16:creationId xmlns:a16="http://schemas.microsoft.com/office/drawing/2014/main" id="{0E6BFB9F-B786-7EA4-7CA0-A918ABC67375}"/>
                  </a:ext>
                </a:extLst>
              </p:cNvPr>
              <p:cNvSpPr/>
              <p:nvPr/>
            </p:nvSpPr>
            <p:spPr>
              <a:xfrm>
                <a:off x="0" y="0"/>
                <a:ext cx="1161372" cy="382095"/>
              </a:xfrm>
              <a:custGeom>
                <a:avLst/>
                <a:gdLst/>
                <a:ahLst/>
                <a:cxnLst/>
                <a:rect l="l" t="t" r="r" b="b"/>
                <a:pathLst>
                  <a:path w="1161372" h="382095">
                    <a:moveTo>
                      <a:pt x="0" y="0"/>
                    </a:moveTo>
                    <a:lnTo>
                      <a:pt x="1161372" y="0"/>
                    </a:lnTo>
                    <a:lnTo>
                      <a:pt x="1161372" y="382095"/>
                    </a:lnTo>
                    <a:lnTo>
                      <a:pt x="0" y="382095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91" name="TextBox 27">
                <a:extLst>
                  <a:ext uri="{FF2B5EF4-FFF2-40B4-BE49-F238E27FC236}">
                    <a16:creationId xmlns:a16="http://schemas.microsoft.com/office/drawing/2014/main" id="{CD0F34D9-83F7-FDD8-5E31-AEAFF04E97FC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161372" cy="410670"/>
              </a:xfrm>
              <a:prstGeom prst="rect">
                <a:avLst/>
              </a:prstGeom>
            </p:spPr>
            <p:txBody>
              <a:bodyPr lIns="22251" tIns="22251" rIns="22251" bIns="22251" rtlCol="0" anchor="ctr"/>
              <a:lstStyle/>
              <a:p>
                <a:pPr algn="ctr" rtl="1"/>
                <a:endParaRPr sz="28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7F704AC0-3E15-9B48-6821-0DAB882B9D8E}"/>
                </a:ext>
              </a:extLst>
            </p:cNvPr>
            <p:cNvSpPr/>
            <p:nvPr/>
          </p:nvSpPr>
          <p:spPr>
            <a:xfrm rot="-5400000">
              <a:off x="4259371" y="810968"/>
              <a:ext cx="1615825" cy="188942"/>
            </a:xfrm>
            <a:custGeom>
              <a:avLst/>
              <a:gdLst/>
              <a:ahLst/>
              <a:cxnLst/>
              <a:rect l="l" t="t" r="r" b="b"/>
              <a:pathLst>
                <a:path w="1615825" h="188942">
                  <a:moveTo>
                    <a:pt x="0" y="0"/>
                  </a:moveTo>
                  <a:lnTo>
                    <a:pt x="1615826" y="0"/>
                  </a:lnTo>
                  <a:lnTo>
                    <a:pt x="1615826" y="188941"/>
                  </a:lnTo>
                  <a:lnTo>
                    <a:pt x="0" y="188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301953"/>
              </a:stretch>
            </a:blipFill>
          </p:spPr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BFB3A1B9-9F66-864A-8AFB-65EA77AE6E4A}"/>
                </a:ext>
              </a:extLst>
            </p:cNvPr>
            <p:cNvSpPr/>
            <p:nvPr/>
          </p:nvSpPr>
          <p:spPr>
            <a:xfrm>
              <a:off x="0" y="0"/>
              <a:ext cx="5067284" cy="219843"/>
            </a:xfrm>
            <a:custGeom>
              <a:avLst/>
              <a:gdLst/>
              <a:ahLst/>
              <a:cxnLst/>
              <a:rect l="l" t="t" r="r" b="b"/>
              <a:pathLst>
                <a:path w="5067284" h="219843">
                  <a:moveTo>
                    <a:pt x="0" y="0"/>
                  </a:moveTo>
                  <a:lnTo>
                    <a:pt x="5067284" y="0"/>
                  </a:lnTo>
                  <a:lnTo>
                    <a:pt x="5067284" y="219843"/>
                  </a:lnTo>
                  <a:lnTo>
                    <a:pt x="0" y="219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49135"/>
              </a:stretch>
            </a:blipFill>
          </p:spPr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0E081460-B8E0-D38D-FF66-82762BB06989}"/>
                </a:ext>
              </a:extLst>
            </p:cNvPr>
            <p:cNvSpPr/>
            <p:nvPr/>
          </p:nvSpPr>
          <p:spPr>
            <a:xfrm rot="-5400000">
              <a:off x="-690621" y="873241"/>
              <a:ext cx="1570184" cy="188942"/>
            </a:xfrm>
            <a:custGeom>
              <a:avLst/>
              <a:gdLst/>
              <a:ahLst/>
              <a:cxnLst/>
              <a:rect l="l" t="t" r="r" b="b"/>
              <a:pathLst>
                <a:path w="1570184" h="188942">
                  <a:moveTo>
                    <a:pt x="0" y="0"/>
                  </a:moveTo>
                  <a:lnTo>
                    <a:pt x="1570184" y="0"/>
                  </a:lnTo>
                  <a:lnTo>
                    <a:pt x="1570184" y="188941"/>
                  </a:lnTo>
                  <a:lnTo>
                    <a:pt x="0" y="188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313637"/>
              </a:stretch>
            </a:blipFill>
          </p:spPr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6B9F0F75-5D64-CF7C-A9F4-894BA1198447}"/>
                </a:ext>
              </a:extLst>
            </p:cNvPr>
            <p:cNvSpPr/>
            <p:nvPr/>
          </p:nvSpPr>
          <p:spPr>
            <a:xfrm flipH="1">
              <a:off x="94471" y="1642882"/>
              <a:ext cx="5067284" cy="219843"/>
            </a:xfrm>
            <a:custGeom>
              <a:avLst/>
              <a:gdLst/>
              <a:ahLst/>
              <a:cxnLst/>
              <a:rect l="l" t="t" r="r" b="b"/>
              <a:pathLst>
                <a:path w="5067284" h="219843">
                  <a:moveTo>
                    <a:pt x="5067284" y="0"/>
                  </a:moveTo>
                  <a:lnTo>
                    <a:pt x="0" y="0"/>
                  </a:lnTo>
                  <a:lnTo>
                    <a:pt x="0" y="219843"/>
                  </a:lnTo>
                  <a:lnTo>
                    <a:pt x="5067284" y="219843"/>
                  </a:lnTo>
                  <a:lnTo>
                    <a:pt x="5067284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397" r="-48737"/>
              </a:stretch>
            </a:blipFill>
          </p:spPr>
        </p:sp>
      </p:grpSp>
      <p:sp>
        <p:nvSpPr>
          <p:cNvPr id="92" name="TextBox 32">
            <a:extLst>
              <a:ext uri="{FF2B5EF4-FFF2-40B4-BE49-F238E27FC236}">
                <a16:creationId xmlns:a16="http://schemas.microsoft.com/office/drawing/2014/main" id="{AF82317F-D5D8-4304-8104-703E39058536}"/>
              </a:ext>
            </a:extLst>
          </p:cNvPr>
          <p:cNvSpPr txBox="1"/>
          <p:nvPr/>
        </p:nvSpPr>
        <p:spPr>
          <a:xfrm>
            <a:off x="2886160" y="5761802"/>
            <a:ext cx="53341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/>
            <a:r>
              <a:rPr lang="en-US" sz="2800" dirty="0">
                <a:solidFill>
                  <a:srgbClr val="FFBC97"/>
                </a:solidFill>
                <a:latin typeface="Traditional Arabic" panose="02020603050405020304" pitchFamily="18" charset="-78"/>
                <a:ea typeface="AC Feel Free"/>
                <a:cs typeface="Traditional Arabic" panose="02020603050405020304" pitchFamily="18" charset="-78"/>
                <a:sym typeface="AC Feel Free"/>
              </a:rPr>
              <a:t>2</a:t>
            </a:r>
          </a:p>
        </p:txBody>
      </p:sp>
      <p:sp>
        <p:nvSpPr>
          <p:cNvPr id="94" name="TextBox 34">
            <a:extLst>
              <a:ext uri="{FF2B5EF4-FFF2-40B4-BE49-F238E27FC236}">
                <a16:creationId xmlns:a16="http://schemas.microsoft.com/office/drawing/2014/main" id="{4C345FEA-105D-4FCB-517D-70B37CC7ADCD}"/>
              </a:ext>
            </a:extLst>
          </p:cNvPr>
          <p:cNvSpPr txBox="1"/>
          <p:nvPr/>
        </p:nvSpPr>
        <p:spPr>
          <a:xfrm flipH="1">
            <a:off x="-51448" y="6810981"/>
            <a:ext cx="518474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/>
            <a:r>
              <a:rPr lang="ar-DZ" sz="4400" b="1" dirty="0">
                <a:solidFill>
                  <a:srgbClr val="00B05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تحديد الاحتياجات التدريبية</a:t>
            </a:r>
            <a:endParaRPr lang="ar-EG" sz="4400" b="1" dirty="0">
              <a:solidFill>
                <a:srgbClr val="00B050"/>
              </a:solidFill>
              <a:latin typeface="Traditional Arabic" panose="02020603050405020304" pitchFamily="18" charset="-78"/>
              <a:ea typeface="AC Feel Free Bold"/>
              <a:cs typeface="Traditional Arabic" panose="02020603050405020304" pitchFamily="18" charset="-78"/>
              <a:sym typeface="AC Feel Free Bold"/>
              <a:rtl/>
            </a:endParaRPr>
          </a:p>
        </p:txBody>
      </p:sp>
      <p:sp>
        <p:nvSpPr>
          <p:cNvPr id="95" name="TextBox 35">
            <a:extLst>
              <a:ext uri="{FF2B5EF4-FFF2-40B4-BE49-F238E27FC236}">
                <a16:creationId xmlns:a16="http://schemas.microsoft.com/office/drawing/2014/main" id="{5E1D8CCB-A79E-4663-D5CE-C5112D8F3C2A}"/>
              </a:ext>
            </a:extLst>
          </p:cNvPr>
          <p:cNvSpPr txBox="1"/>
          <p:nvPr/>
        </p:nvSpPr>
        <p:spPr>
          <a:xfrm>
            <a:off x="-51448" y="7875826"/>
            <a:ext cx="702328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en-US" sz="4400" b="1" dirty="0">
                <a:solidFill>
                  <a:srgbClr val="FF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</a:rPr>
              <a:t>1</a:t>
            </a:r>
            <a:r>
              <a:rPr lang="ar-EG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-</a:t>
            </a:r>
            <a:r>
              <a:rPr lang="ar-DZ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إجراء دراسات استطلاعية</a:t>
            </a:r>
            <a:r>
              <a:rPr lang="ar-EG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.</a:t>
            </a:r>
          </a:p>
          <a:p>
            <a:pPr algn="ctr" rtl="1"/>
            <a:r>
              <a:rPr lang="en-US" sz="4400" b="1" dirty="0">
                <a:solidFill>
                  <a:srgbClr val="FF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</a:rPr>
              <a:t>2</a:t>
            </a:r>
            <a:r>
              <a:rPr lang="ar-EG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- </a:t>
            </a:r>
            <a:r>
              <a:rPr lang="ar-DZ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ندوات علمية وورشات عمل </a:t>
            </a: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.</a:t>
            </a:r>
            <a:endParaRPr lang="ar-DZ" sz="2800" b="1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ea typeface="AC Feel Free Bold"/>
              <a:cs typeface="Traditional Arabic" panose="02020603050405020304" pitchFamily="18" charset="-78"/>
              <a:sym typeface="AC Feel Free Bold"/>
              <a:rtl/>
            </a:endParaRPr>
          </a:p>
          <a:p>
            <a:pPr algn="ctr" rtl="1"/>
            <a:r>
              <a:rPr lang="ar-DZ" sz="4400" b="1" dirty="0">
                <a:solidFill>
                  <a:srgbClr val="FF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3</a:t>
            </a:r>
            <a:r>
              <a:rPr lang="ar-DZ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- تحليل البيانات واستخلاص النتائج</a:t>
            </a:r>
            <a:endParaRPr lang="ar-EG" sz="4400" b="1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ea typeface="AC Feel Free Bold"/>
              <a:cs typeface="Traditional Arabic" panose="02020603050405020304" pitchFamily="18" charset="-78"/>
              <a:sym typeface="AC Feel Free Bold"/>
              <a:rtl/>
            </a:endParaRPr>
          </a:p>
        </p:txBody>
      </p:sp>
      <p:sp>
        <p:nvSpPr>
          <p:cNvPr id="96" name="Freeform 36">
            <a:extLst>
              <a:ext uri="{FF2B5EF4-FFF2-40B4-BE49-F238E27FC236}">
                <a16:creationId xmlns:a16="http://schemas.microsoft.com/office/drawing/2014/main" id="{ACD978F2-50E9-11E1-475C-4BAC3769071F}"/>
              </a:ext>
            </a:extLst>
          </p:cNvPr>
          <p:cNvSpPr/>
          <p:nvPr/>
        </p:nvSpPr>
        <p:spPr>
          <a:xfrm rot="-5472688" flipV="1">
            <a:off x="7323899" y="4939799"/>
            <a:ext cx="794343" cy="294353"/>
          </a:xfrm>
          <a:custGeom>
            <a:avLst/>
            <a:gdLst/>
            <a:ahLst/>
            <a:cxnLst/>
            <a:rect l="l" t="t" r="r" b="b"/>
            <a:pathLst>
              <a:path w="841610" h="246226">
                <a:moveTo>
                  <a:pt x="0" y="0"/>
                </a:moveTo>
                <a:lnTo>
                  <a:pt x="841610" y="0"/>
                </a:lnTo>
                <a:lnTo>
                  <a:pt x="841610" y="246226"/>
                </a:lnTo>
                <a:lnTo>
                  <a:pt x="0" y="246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24444" b="-8231"/>
            </a:stretch>
          </a:blipFill>
        </p:spPr>
      </p:sp>
      <p:sp>
        <p:nvSpPr>
          <p:cNvPr id="97" name="Freeform 37">
            <a:extLst>
              <a:ext uri="{FF2B5EF4-FFF2-40B4-BE49-F238E27FC236}">
                <a16:creationId xmlns:a16="http://schemas.microsoft.com/office/drawing/2014/main" id="{556D7DC6-E88A-A850-4220-65E62E7B94A6}"/>
              </a:ext>
            </a:extLst>
          </p:cNvPr>
          <p:cNvSpPr/>
          <p:nvPr/>
        </p:nvSpPr>
        <p:spPr>
          <a:xfrm rot="1758356">
            <a:off x="7178797" y="5332511"/>
            <a:ext cx="998350" cy="858581"/>
          </a:xfrm>
          <a:custGeom>
            <a:avLst/>
            <a:gdLst/>
            <a:ahLst/>
            <a:cxnLst/>
            <a:rect l="l" t="t" r="r" b="b"/>
            <a:pathLst>
              <a:path w="998350" h="858581">
                <a:moveTo>
                  <a:pt x="0" y="0"/>
                </a:moveTo>
                <a:lnTo>
                  <a:pt x="998350" y="0"/>
                </a:lnTo>
                <a:lnTo>
                  <a:pt x="998350" y="858580"/>
                </a:lnTo>
                <a:lnTo>
                  <a:pt x="0" y="8585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8" name="Group 38">
            <a:extLst>
              <a:ext uri="{FF2B5EF4-FFF2-40B4-BE49-F238E27FC236}">
                <a16:creationId xmlns:a16="http://schemas.microsoft.com/office/drawing/2014/main" id="{1E877436-712E-9C42-EC4E-3F8BF10440CB}"/>
              </a:ext>
            </a:extLst>
          </p:cNvPr>
          <p:cNvGrpSpPr/>
          <p:nvPr/>
        </p:nvGrpSpPr>
        <p:grpSpPr>
          <a:xfrm>
            <a:off x="7815502" y="1428415"/>
            <a:ext cx="7495991" cy="887150"/>
            <a:chOff x="0" y="0"/>
            <a:chExt cx="5161755" cy="1862725"/>
          </a:xfrm>
        </p:grpSpPr>
        <p:grpSp>
          <p:nvGrpSpPr>
            <p:cNvPr id="99" name="Group 39">
              <a:extLst>
                <a:ext uri="{FF2B5EF4-FFF2-40B4-BE49-F238E27FC236}">
                  <a16:creationId xmlns:a16="http://schemas.microsoft.com/office/drawing/2014/main" id="{E38173E3-9114-1383-42B1-2E18323F32CE}"/>
                </a:ext>
              </a:extLst>
            </p:cNvPr>
            <p:cNvGrpSpPr/>
            <p:nvPr/>
          </p:nvGrpSpPr>
          <p:grpSpPr>
            <a:xfrm>
              <a:off x="112230" y="128418"/>
              <a:ext cx="4937295" cy="1624386"/>
              <a:chOff x="0" y="0"/>
              <a:chExt cx="1161372" cy="382095"/>
            </a:xfrm>
          </p:grpSpPr>
          <p:sp>
            <p:nvSpPr>
              <p:cNvPr id="104" name="Freeform 40">
                <a:extLst>
                  <a:ext uri="{FF2B5EF4-FFF2-40B4-BE49-F238E27FC236}">
                    <a16:creationId xmlns:a16="http://schemas.microsoft.com/office/drawing/2014/main" id="{5FCA9F8D-3F29-9123-C455-7674264F24A8}"/>
                  </a:ext>
                </a:extLst>
              </p:cNvPr>
              <p:cNvSpPr/>
              <p:nvPr/>
            </p:nvSpPr>
            <p:spPr>
              <a:xfrm>
                <a:off x="0" y="0"/>
                <a:ext cx="1161372" cy="382095"/>
              </a:xfrm>
              <a:custGeom>
                <a:avLst/>
                <a:gdLst/>
                <a:ahLst/>
                <a:cxnLst/>
                <a:rect l="l" t="t" r="r" b="b"/>
                <a:pathLst>
                  <a:path w="1161372" h="382095">
                    <a:moveTo>
                      <a:pt x="0" y="0"/>
                    </a:moveTo>
                    <a:lnTo>
                      <a:pt x="1161372" y="0"/>
                    </a:lnTo>
                    <a:lnTo>
                      <a:pt x="1161372" y="382095"/>
                    </a:lnTo>
                    <a:lnTo>
                      <a:pt x="0" y="382095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ctr" rtl="1"/>
                <a:endParaRPr lang="fr-DZ" dirty="0"/>
              </a:p>
            </p:txBody>
          </p:sp>
          <p:sp>
            <p:nvSpPr>
              <p:cNvPr id="105" name="TextBox 41">
                <a:extLst>
                  <a:ext uri="{FF2B5EF4-FFF2-40B4-BE49-F238E27FC236}">
                    <a16:creationId xmlns:a16="http://schemas.microsoft.com/office/drawing/2014/main" id="{181F7B2C-EC29-2AD2-7784-189C5FADFE90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161372" cy="410670"/>
              </a:xfrm>
              <a:prstGeom prst="rect">
                <a:avLst/>
              </a:prstGeom>
            </p:spPr>
            <p:txBody>
              <a:bodyPr lIns="22251" tIns="22251" rIns="22251" bIns="22251" rtlCol="0" anchor="ctr"/>
              <a:lstStyle/>
              <a:p>
                <a:pPr algn="ctr" rtl="1"/>
                <a:endParaRPr sz="28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F983C552-D7C7-4A7E-5D41-A3994796BB77}"/>
                </a:ext>
              </a:extLst>
            </p:cNvPr>
            <p:cNvSpPr/>
            <p:nvPr/>
          </p:nvSpPr>
          <p:spPr>
            <a:xfrm rot="-5400000">
              <a:off x="4259371" y="810968"/>
              <a:ext cx="1615825" cy="188942"/>
            </a:xfrm>
            <a:custGeom>
              <a:avLst/>
              <a:gdLst/>
              <a:ahLst/>
              <a:cxnLst/>
              <a:rect l="l" t="t" r="r" b="b"/>
              <a:pathLst>
                <a:path w="1615825" h="188942">
                  <a:moveTo>
                    <a:pt x="0" y="0"/>
                  </a:moveTo>
                  <a:lnTo>
                    <a:pt x="1615826" y="0"/>
                  </a:lnTo>
                  <a:lnTo>
                    <a:pt x="1615826" y="188941"/>
                  </a:lnTo>
                  <a:lnTo>
                    <a:pt x="0" y="188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301953"/>
              </a:stretch>
            </a:blipFill>
          </p:spPr>
          <p:txBody>
            <a:bodyPr/>
            <a:lstStyle/>
            <a:p>
              <a:pPr algn="ctr" rtl="1"/>
              <a:endParaRPr lang="fr-DZ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9767E836-BDDC-989E-A664-758123B13473}"/>
                </a:ext>
              </a:extLst>
            </p:cNvPr>
            <p:cNvSpPr/>
            <p:nvPr/>
          </p:nvSpPr>
          <p:spPr>
            <a:xfrm>
              <a:off x="0" y="0"/>
              <a:ext cx="5067284" cy="219843"/>
            </a:xfrm>
            <a:custGeom>
              <a:avLst/>
              <a:gdLst/>
              <a:ahLst/>
              <a:cxnLst/>
              <a:rect l="l" t="t" r="r" b="b"/>
              <a:pathLst>
                <a:path w="5067284" h="219843">
                  <a:moveTo>
                    <a:pt x="0" y="0"/>
                  </a:moveTo>
                  <a:lnTo>
                    <a:pt x="5067284" y="0"/>
                  </a:lnTo>
                  <a:lnTo>
                    <a:pt x="5067284" y="219843"/>
                  </a:lnTo>
                  <a:lnTo>
                    <a:pt x="0" y="219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49135"/>
              </a:stretch>
            </a:blipFill>
          </p:spPr>
          <p:txBody>
            <a:bodyPr/>
            <a:lstStyle/>
            <a:p>
              <a:pPr algn="ctr" rtl="1"/>
              <a:endParaRPr lang="fr-DZ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E16DE60A-8F77-2809-DB27-4E7F400DDF56}"/>
                </a:ext>
              </a:extLst>
            </p:cNvPr>
            <p:cNvSpPr/>
            <p:nvPr/>
          </p:nvSpPr>
          <p:spPr>
            <a:xfrm rot="-5400000">
              <a:off x="-690621" y="873241"/>
              <a:ext cx="1570184" cy="188942"/>
            </a:xfrm>
            <a:custGeom>
              <a:avLst/>
              <a:gdLst/>
              <a:ahLst/>
              <a:cxnLst/>
              <a:rect l="l" t="t" r="r" b="b"/>
              <a:pathLst>
                <a:path w="1570184" h="188942">
                  <a:moveTo>
                    <a:pt x="0" y="0"/>
                  </a:moveTo>
                  <a:lnTo>
                    <a:pt x="1570184" y="0"/>
                  </a:lnTo>
                  <a:lnTo>
                    <a:pt x="1570184" y="188941"/>
                  </a:lnTo>
                  <a:lnTo>
                    <a:pt x="0" y="188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313637"/>
              </a:stretch>
            </a:blipFill>
          </p:spPr>
          <p:txBody>
            <a:bodyPr/>
            <a:lstStyle/>
            <a:p>
              <a:pPr algn="ctr" rtl="1"/>
              <a:endParaRPr lang="fr-DZ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977376C8-ADF2-0BCB-2D29-9E92F6D3D137}"/>
                </a:ext>
              </a:extLst>
            </p:cNvPr>
            <p:cNvSpPr/>
            <p:nvPr/>
          </p:nvSpPr>
          <p:spPr>
            <a:xfrm flipH="1">
              <a:off x="94471" y="1642882"/>
              <a:ext cx="5067284" cy="219843"/>
            </a:xfrm>
            <a:custGeom>
              <a:avLst/>
              <a:gdLst/>
              <a:ahLst/>
              <a:cxnLst/>
              <a:rect l="l" t="t" r="r" b="b"/>
              <a:pathLst>
                <a:path w="5067284" h="219843">
                  <a:moveTo>
                    <a:pt x="5067284" y="0"/>
                  </a:moveTo>
                  <a:lnTo>
                    <a:pt x="0" y="0"/>
                  </a:lnTo>
                  <a:lnTo>
                    <a:pt x="0" y="219843"/>
                  </a:lnTo>
                  <a:lnTo>
                    <a:pt x="5067284" y="219843"/>
                  </a:lnTo>
                  <a:lnTo>
                    <a:pt x="5067284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397" r="-48737"/>
              </a:stretch>
            </a:blipFill>
          </p:spPr>
          <p:txBody>
            <a:bodyPr/>
            <a:lstStyle/>
            <a:p>
              <a:pPr algn="ctr" rtl="1"/>
              <a:endParaRPr lang="fr-DZ"/>
            </a:p>
          </p:txBody>
        </p:sp>
      </p:grpSp>
      <p:sp>
        <p:nvSpPr>
          <p:cNvPr id="106" name="TextBox 46">
            <a:extLst>
              <a:ext uri="{FF2B5EF4-FFF2-40B4-BE49-F238E27FC236}">
                <a16:creationId xmlns:a16="http://schemas.microsoft.com/office/drawing/2014/main" id="{48A7201F-DB77-EC60-0386-BEEE1DD3241C}"/>
              </a:ext>
            </a:extLst>
          </p:cNvPr>
          <p:cNvSpPr txBox="1"/>
          <p:nvPr/>
        </p:nvSpPr>
        <p:spPr>
          <a:xfrm>
            <a:off x="7565530" y="5609975"/>
            <a:ext cx="311082" cy="442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/>
            <a:r>
              <a:rPr lang="en-US" sz="2800" dirty="0">
                <a:solidFill>
                  <a:srgbClr val="FF9797"/>
                </a:solidFill>
                <a:latin typeface="Traditional Arabic" panose="02020603050405020304" pitchFamily="18" charset="-78"/>
                <a:ea typeface="AC Feel Free"/>
                <a:cs typeface="Traditional Arabic" panose="02020603050405020304" pitchFamily="18" charset="-78"/>
                <a:sym typeface="AC Feel Free"/>
              </a:rPr>
              <a:t>3</a:t>
            </a:r>
          </a:p>
        </p:txBody>
      </p:sp>
      <p:sp>
        <p:nvSpPr>
          <p:cNvPr id="108" name="TextBox 48">
            <a:extLst>
              <a:ext uri="{FF2B5EF4-FFF2-40B4-BE49-F238E27FC236}">
                <a16:creationId xmlns:a16="http://schemas.microsoft.com/office/drawing/2014/main" id="{405412A9-A2BE-A59B-38A5-05F4B389B132}"/>
              </a:ext>
            </a:extLst>
          </p:cNvPr>
          <p:cNvSpPr txBox="1"/>
          <p:nvPr/>
        </p:nvSpPr>
        <p:spPr>
          <a:xfrm>
            <a:off x="9089974" y="1631131"/>
            <a:ext cx="454982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/>
            <a:r>
              <a:rPr lang="ar-DZ" sz="4400" b="1" dirty="0">
                <a:solidFill>
                  <a:srgbClr val="00B05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تصميم الحقيبة</a:t>
            </a:r>
            <a:endParaRPr lang="ar-EG" sz="4400" b="1" dirty="0">
              <a:solidFill>
                <a:srgbClr val="00B050"/>
              </a:solidFill>
              <a:latin typeface="Traditional Arabic" panose="02020603050405020304" pitchFamily="18" charset="-78"/>
              <a:ea typeface="AC Feel Free Bold"/>
              <a:cs typeface="Traditional Arabic" panose="02020603050405020304" pitchFamily="18" charset="-78"/>
              <a:sym typeface="AC Feel Free Bold"/>
              <a:rtl/>
            </a:endParaRPr>
          </a:p>
        </p:txBody>
      </p:sp>
      <p:sp>
        <p:nvSpPr>
          <p:cNvPr id="109" name="TextBox 49">
            <a:extLst>
              <a:ext uri="{FF2B5EF4-FFF2-40B4-BE49-F238E27FC236}">
                <a16:creationId xmlns:a16="http://schemas.microsoft.com/office/drawing/2014/main" id="{83814B75-7DBB-AE86-A532-37F5B51336FD}"/>
              </a:ext>
            </a:extLst>
          </p:cNvPr>
          <p:cNvSpPr txBox="1"/>
          <p:nvPr/>
        </p:nvSpPr>
        <p:spPr>
          <a:xfrm>
            <a:off x="6339017" y="2547379"/>
            <a:ext cx="826149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en-US" sz="4000" b="1" dirty="0">
                <a:solidFill>
                  <a:srgbClr val="FF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</a:rPr>
              <a:t>1</a:t>
            </a: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- </a:t>
            </a:r>
            <a:r>
              <a:rPr lang="ar-D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تحديد الأهداف العامة والخاصة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.</a:t>
            </a:r>
          </a:p>
          <a:p>
            <a:pPr algn="ctr" rtl="1"/>
            <a:r>
              <a:rPr lang="en-US" sz="4000" b="1" dirty="0">
                <a:solidFill>
                  <a:srgbClr val="FF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</a:rPr>
              <a:t>2</a:t>
            </a: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 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-</a:t>
            </a:r>
            <a:r>
              <a:rPr lang="ar-DZ" sz="4000" b="1" dirty="0"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تصميم المحتوى وفقا للكفايات المستهدفة</a:t>
            </a:r>
            <a:r>
              <a:rPr lang="ar-EG" sz="4000" b="1" dirty="0"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.</a:t>
            </a:r>
          </a:p>
          <a:p>
            <a:pPr algn="ctr" rtl="1"/>
            <a:r>
              <a:rPr lang="en-US" sz="4000" b="1" dirty="0">
                <a:solidFill>
                  <a:srgbClr val="FF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</a:rPr>
              <a:t>3</a:t>
            </a: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. </a:t>
            </a:r>
            <a:r>
              <a:rPr lang="ar-D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إنتاج الأدوات والأنشطة والوسائل التدريبية اللازمة</a:t>
            </a:r>
          </a:p>
          <a:p>
            <a:pPr algn="ctr" rtl="1"/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4</a:t>
            </a:r>
            <a:r>
              <a:rPr lang="ar-D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.تضمين أدوات القياس القبلي والبعدي لحساب حجم الاثر</a:t>
            </a:r>
            <a:r>
              <a:rPr lang="ar-EG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.</a:t>
            </a:r>
          </a:p>
        </p:txBody>
      </p:sp>
      <p:sp>
        <p:nvSpPr>
          <p:cNvPr id="110" name="Freeform 50">
            <a:extLst>
              <a:ext uri="{FF2B5EF4-FFF2-40B4-BE49-F238E27FC236}">
                <a16:creationId xmlns:a16="http://schemas.microsoft.com/office/drawing/2014/main" id="{68BA73AF-7543-51DB-A1D4-1AC99DFA7EB9}"/>
              </a:ext>
            </a:extLst>
          </p:cNvPr>
          <p:cNvSpPr/>
          <p:nvPr/>
        </p:nvSpPr>
        <p:spPr>
          <a:xfrm rot="-5472688">
            <a:off x="10278083" y="6375777"/>
            <a:ext cx="841610" cy="342111"/>
          </a:xfrm>
          <a:custGeom>
            <a:avLst/>
            <a:gdLst/>
            <a:ahLst/>
            <a:cxnLst/>
            <a:rect l="l" t="t" r="r" b="b"/>
            <a:pathLst>
              <a:path w="841610" h="246226">
                <a:moveTo>
                  <a:pt x="0" y="0"/>
                </a:moveTo>
                <a:lnTo>
                  <a:pt x="841610" y="0"/>
                </a:lnTo>
                <a:lnTo>
                  <a:pt x="841610" y="246226"/>
                </a:lnTo>
                <a:lnTo>
                  <a:pt x="0" y="2462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24444" b="-8231"/>
            </a:stretch>
          </a:blipFill>
        </p:spPr>
      </p:sp>
      <p:sp>
        <p:nvSpPr>
          <p:cNvPr id="111" name="Freeform 51">
            <a:extLst>
              <a:ext uri="{FF2B5EF4-FFF2-40B4-BE49-F238E27FC236}">
                <a16:creationId xmlns:a16="http://schemas.microsoft.com/office/drawing/2014/main" id="{B8DCBF5B-6AEF-D378-0C62-91868E7FAF88}"/>
              </a:ext>
            </a:extLst>
          </p:cNvPr>
          <p:cNvSpPr/>
          <p:nvPr/>
        </p:nvSpPr>
        <p:spPr>
          <a:xfrm rot="1758356">
            <a:off x="10211757" y="5330280"/>
            <a:ext cx="1007472" cy="858581"/>
          </a:xfrm>
          <a:custGeom>
            <a:avLst/>
            <a:gdLst/>
            <a:ahLst/>
            <a:cxnLst/>
            <a:rect l="l" t="t" r="r" b="b"/>
            <a:pathLst>
              <a:path w="998350" h="858581">
                <a:moveTo>
                  <a:pt x="0" y="0"/>
                </a:moveTo>
                <a:lnTo>
                  <a:pt x="998349" y="0"/>
                </a:lnTo>
                <a:lnTo>
                  <a:pt x="998349" y="858581"/>
                </a:lnTo>
                <a:lnTo>
                  <a:pt x="0" y="8585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12" name="Group 52">
            <a:extLst>
              <a:ext uri="{FF2B5EF4-FFF2-40B4-BE49-F238E27FC236}">
                <a16:creationId xmlns:a16="http://schemas.microsoft.com/office/drawing/2014/main" id="{2E3A334F-1DA7-E4A9-688F-0B7111885E81}"/>
              </a:ext>
            </a:extLst>
          </p:cNvPr>
          <p:cNvGrpSpPr/>
          <p:nvPr/>
        </p:nvGrpSpPr>
        <p:grpSpPr>
          <a:xfrm rot="10694544">
            <a:off x="6036655" y="7030924"/>
            <a:ext cx="5176704" cy="1125966"/>
            <a:chOff x="0" y="0"/>
            <a:chExt cx="5418124" cy="1955242"/>
          </a:xfrm>
        </p:grpSpPr>
        <p:grpSp>
          <p:nvGrpSpPr>
            <p:cNvPr id="113" name="Group 53">
              <a:extLst>
                <a:ext uri="{FF2B5EF4-FFF2-40B4-BE49-F238E27FC236}">
                  <a16:creationId xmlns:a16="http://schemas.microsoft.com/office/drawing/2014/main" id="{FA005393-D564-12EF-5378-555EE0F678D8}"/>
                </a:ext>
              </a:extLst>
            </p:cNvPr>
            <p:cNvGrpSpPr/>
            <p:nvPr/>
          </p:nvGrpSpPr>
          <p:grpSpPr>
            <a:xfrm>
              <a:off x="117804" y="134796"/>
              <a:ext cx="5182516" cy="1705064"/>
              <a:chOff x="0" y="0"/>
              <a:chExt cx="1161372" cy="382095"/>
            </a:xfrm>
          </p:grpSpPr>
          <p:sp>
            <p:nvSpPr>
              <p:cNvPr id="118" name="Freeform 54">
                <a:extLst>
                  <a:ext uri="{FF2B5EF4-FFF2-40B4-BE49-F238E27FC236}">
                    <a16:creationId xmlns:a16="http://schemas.microsoft.com/office/drawing/2014/main" id="{D4C023A8-2650-CA6B-01A7-7A39D153A4F6}"/>
                  </a:ext>
                </a:extLst>
              </p:cNvPr>
              <p:cNvSpPr/>
              <p:nvPr/>
            </p:nvSpPr>
            <p:spPr>
              <a:xfrm>
                <a:off x="0" y="0"/>
                <a:ext cx="1161372" cy="382095"/>
              </a:xfrm>
              <a:custGeom>
                <a:avLst/>
                <a:gdLst/>
                <a:ahLst/>
                <a:cxnLst/>
                <a:rect l="l" t="t" r="r" b="b"/>
                <a:pathLst>
                  <a:path w="1161372" h="382095">
                    <a:moveTo>
                      <a:pt x="0" y="0"/>
                    </a:moveTo>
                    <a:lnTo>
                      <a:pt x="1161372" y="0"/>
                    </a:lnTo>
                    <a:lnTo>
                      <a:pt x="1161372" y="382095"/>
                    </a:lnTo>
                    <a:lnTo>
                      <a:pt x="0" y="382095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19" name="TextBox 55">
                <a:extLst>
                  <a:ext uri="{FF2B5EF4-FFF2-40B4-BE49-F238E27FC236}">
                    <a16:creationId xmlns:a16="http://schemas.microsoft.com/office/drawing/2014/main" id="{DE43E8C0-06B6-00BA-43BE-A8EC2CB1153B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161372" cy="410670"/>
              </a:xfrm>
              <a:prstGeom prst="rect">
                <a:avLst/>
              </a:prstGeom>
            </p:spPr>
            <p:txBody>
              <a:bodyPr lIns="22251" tIns="22251" rIns="22251" bIns="22251" rtlCol="0" anchor="ctr"/>
              <a:lstStyle/>
              <a:p>
                <a:pPr algn="ctr" rtl="1"/>
                <a:endParaRPr sz="28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114" name="Freeform 56">
              <a:extLst>
                <a:ext uri="{FF2B5EF4-FFF2-40B4-BE49-F238E27FC236}">
                  <a16:creationId xmlns:a16="http://schemas.microsoft.com/office/drawing/2014/main" id="{4F40EA29-426F-B899-D9C9-BBA1ACFC7132}"/>
                </a:ext>
              </a:extLst>
            </p:cNvPr>
            <p:cNvSpPr/>
            <p:nvPr/>
          </p:nvSpPr>
          <p:spPr>
            <a:xfrm rot="-5400000">
              <a:off x="4470922" y="851246"/>
              <a:ext cx="1696079" cy="198326"/>
            </a:xfrm>
            <a:custGeom>
              <a:avLst/>
              <a:gdLst/>
              <a:ahLst/>
              <a:cxnLst/>
              <a:rect l="l" t="t" r="r" b="b"/>
              <a:pathLst>
                <a:path w="1696079" h="198326">
                  <a:moveTo>
                    <a:pt x="0" y="0"/>
                  </a:moveTo>
                  <a:lnTo>
                    <a:pt x="1696079" y="0"/>
                  </a:lnTo>
                  <a:lnTo>
                    <a:pt x="1696079" y="198326"/>
                  </a:lnTo>
                  <a:lnTo>
                    <a:pt x="0" y="198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301953"/>
              </a:stretch>
            </a:blipFill>
          </p:spPr>
        </p:sp>
        <p:sp>
          <p:nvSpPr>
            <p:cNvPr id="115" name="Freeform 57">
              <a:extLst>
                <a:ext uri="{FF2B5EF4-FFF2-40B4-BE49-F238E27FC236}">
                  <a16:creationId xmlns:a16="http://schemas.microsoft.com/office/drawing/2014/main" id="{6C56224A-F0B8-D795-A95B-13CED3B785CD}"/>
                </a:ext>
              </a:extLst>
            </p:cNvPr>
            <p:cNvSpPr/>
            <p:nvPr/>
          </p:nvSpPr>
          <p:spPr>
            <a:xfrm>
              <a:off x="0" y="0"/>
              <a:ext cx="5318961" cy="230762"/>
            </a:xfrm>
            <a:custGeom>
              <a:avLst/>
              <a:gdLst/>
              <a:ahLst/>
              <a:cxnLst/>
              <a:rect l="l" t="t" r="r" b="b"/>
              <a:pathLst>
                <a:path w="5318961" h="230762">
                  <a:moveTo>
                    <a:pt x="0" y="0"/>
                  </a:moveTo>
                  <a:lnTo>
                    <a:pt x="5318961" y="0"/>
                  </a:lnTo>
                  <a:lnTo>
                    <a:pt x="5318961" y="230762"/>
                  </a:lnTo>
                  <a:lnTo>
                    <a:pt x="0" y="230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49135"/>
              </a:stretch>
            </a:blipFill>
          </p:spPr>
        </p:sp>
        <p:sp>
          <p:nvSpPr>
            <p:cNvPr id="116" name="Freeform 58">
              <a:extLst>
                <a:ext uri="{FF2B5EF4-FFF2-40B4-BE49-F238E27FC236}">
                  <a16:creationId xmlns:a16="http://schemas.microsoft.com/office/drawing/2014/main" id="{5580AD1D-36BC-3F40-973F-6EE3AD72E583}"/>
                </a:ext>
              </a:extLst>
            </p:cNvPr>
            <p:cNvSpPr/>
            <p:nvPr/>
          </p:nvSpPr>
          <p:spPr>
            <a:xfrm rot="-5400000">
              <a:off x="-724922" y="916612"/>
              <a:ext cx="1648171" cy="198326"/>
            </a:xfrm>
            <a:custGeom>
              <a:avLst/>
              <a:gdLst/>
              <a:ahLst/>
              <a:cxnLst/>
              <a:rect l="l" t="t" r="r" b="b"/>
              <a:pathLst>
                <a:path w="1648171" h="198326">
                  <a:moveTo>
                    <a:pt x="0" y="0"/>
                  </a:moveTo>
                  <a:lnTo>
                    <a:pt x="1648170" y="0"/>
                  </a:lnTo>
                  <a:lnTo>
                    <a:pt x="1648170" y="198326"/>
                  </a:lnTo>
                  <a:lnTo>
                    <a:pt x="0" y="198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313637"/>
              </a:stretch>
            </a:blipFill>
          </p:spPr>
        </p:sp>
        <p:sp>
          <p:nvSpPr>
            <p:cNvPr id="117" name="Freeform 59">
              <a:extLst>
                <a:ext uri="{FF2B5EF4-FFF2-40B4-BE49-F238E27FC236}">
                  <a16:creationId xmlns:a16="http://schemas.microsoft.com/office/drawing/2014/main" id="{C0E85533-54EB-0225-0DA1-44F075EC5AE7}"/>
                </a:ext>
              </a:extLst>
            </p:cNvPr>
            <p:cNvSpPr/>
            <p:nvPr/>
          </p:nvSpPr>
          <p:spPr>
            <a:xfrm flipH="1">
              <a:off x="99163" y="1724479"/>
              <a:ext cx="5318961" cy="230762"/>
            </a:xfrm>
            <a:custGeom>
              <a:avLst/>
              <a:gdLst/>
              <a:ahLst/>
              <a:cxnLst/>
              <a:rect l="l" t="t" r="r" b="b"/>
              <a:pathLst>
                <a:path w="5318961" h="230762">
                  <a:moveTo>
                    <a:pt x="5318961" y="0"/>
                  </a:moveTo>
                  <a:lnTo>
                    <a:pt x="0" y="0"/>
                  </a:lnTo>
                  <a:lnTo>
                    <a:pt x="0" y="230763"/>
                  </a:lnTo>
                  <a:lnTo>
                    <a:pt x="5318961" y="230763"/>
                  </a:lnTo>
                  <a:lnTo>
                    <a:pt x="531896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397" r="-48737"/>
              </a:stretch>
            </a:blipFill>
          </p:spPr>
        </p:sp>
      </p:grpSp>
      <p:sp>
        <p:nvSpPr>
          <p:cNvPr id="120" name="TextBox 60">
            <a:extLst>
              <a:ext uri="{FF2B5EF4-FFF2-40B4-BE49-F238E27FC236}">
                <a16:creationId xmlns:a16="http://schemas.microsoft.com/office/drawing/2014/main" id="{67AEF409-0C50-9D9A-3545-5BF6EE2374E5}"/>
              </a:ext>
            </a:extLst>
          </p:cNvPr>
          <p:cNvSpPr txBox="1"/>
          <p:nvPr/>
        </p:nvSpPr>
        <p:spPr>
          <a:xfrm flipH="1">
            <a:off x="10512875" y="5621568"/>
            <a:ext cx="36592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/>
            <a:r>
              <a:rPr lang="en-US" sz="2800" dirty="0">
                <a:solidFill>
                  <a:srgbClr val="F2C7EB"/>
                </a:solidFill>
                <a:latin typeface="Traditional Arabic" panose="02020603050405020304" pitchFamily="18" charset="-78"/>
                <a:ea typeface="AC Feel Free"/>
                <a:cs typeface="Traditional Arabic" panose="02020603050405020304" pitchFamily="18" charset="-78"/>
                <a:sym typeface="AC Feel Free"/>
              </a:rPr>
              <a:t>4</a:t>
            </a:r>
          </a:p>
        </p:txBody>
      </p:sp>
      <p:sp>
        <p:nvSpPr>
          <p:cNvPr id="122" name="TextBox 62">
            <a:extLst>
              <a:ext uri="{FF2B5EF4-FFF2-40B4-BE49-F238E27FC236}">
                <a16:creationId xmlns:a16="http://schemas.microsoft.com/office/drawing/2014/main" id="{D8D1970E-2823-6BC9-3ED8-4A8820F0DE3F}"/>
              </a:ext>
            </a:extLst>
          </p:cNvPr>
          <p:cNvSpPr txBox="1"/>
          <p:nvPr/>
        </p:nvSpPr>
        <p:spPr>
          <a:xfrm flipH="1">
            <a:off x="6522651" y="7243404"/>
            <a:ext cx="4372229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/>
            <a:r>
              <a:rPr lang="ar-DZ" sz="4400" b="1" dirty="0">
                <a:solidFill>
                  <a:srgbClr val="00B05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تجريب الحقيبة</a:t>
            </a:r>
            <a:endParaRPr lang="ar-EG" sz="4400" b="1" dirty="0">
              <a:solidFill>
                <a:srgbClr val="00B050"/>
              </a:solidFill>
              <a:latin typeface="Traditional Arabic" panose="02020603050405020304" pitchFamily="18" charset="-78"/>
              <a:ea typeface="AC Feel Free Bold"/>
              <a:cs typeface="Traditional Arabic" panose="02020603050405020304" pitchFamily="18" charset="-78"/>
              <a:sym typeface="AC Feel Free Bold"/>
              <a:rtl/>
            </a:endParaRPr>
          </a:p>
        </p:txBody>
      </p:sp>
      <p:sp>
        <p:nvSpPr>
          <p:cNvPr id="123" name="TextBox 63">
            <a:extLst>
              <a:ext uri="{FF2B5EF4-FFF2-40B4-BE49-F238E27FC236}">
                <a16:creationId xmlns:a16="http://schemas.microsoft.com/office/drawing/2014/main" id="{D0328A09-BEDC-3285-23CE-C734A53303AB}"/>
              </a:ext>
            </a:extLst>
          </p:cNvPr>
          <p:cNvSpPr txBox="1"/>
          <p:nvPr/>
        </p:nvSpPr>
        <p:spPr>
          <a:xfrm>
            <a:off x="6522650" y="8076138"/>
            <a:ext cx="765054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DZ" sz="4000" b="1" dirty="0">
                <a:solidFill>
                  <a:srgbClr val="FF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</a:rPr>
              <a:t>1</a:t>
            </a:r>
            <a:r>
              <a:rPr lang="ar-D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</a:rPr>
              <a:t>- </a:t>
            </a:r>
            <a:r>
              <a:rPr lang="ar-D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تنفيذها على عينة من الأساتذة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.</a:t>
            </a:r>
          </a:p>
          <a:p>
            <a:pPr algn="ctr" rtl="1"/>
            <a:r>
              <a:rPr lang="en-US" sz="4000" b="1" dirty="0">
                <a:solidFill>
                  <a:srgbClr val="FF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</a:rPr>
              <a:t>2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- </a:t>
            </a:r>
            <a:r>
              <a:rPr lang="ar-D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متابعة سير البرنامج التّدريبي وفقا لخطّة زمنيّة محدّدة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.</a:t>
            </a:r>
          </a:p>
          <a:p>
            <a:pPr algn="ctr" rtl="1"/>
            <a:r>
              <a:rPr lang="en-US" sz="4000" b="1" dirty="0">
                <a:solidFill>
                  <a:srgbClr val="FF0000"/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</a:rPr>
              <a:t>3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- </a:t>
            </a:r>
            <a:r>
              <a:rPr lang="ar-DZ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تطبيق أدوات القياس القبلي والبعدي لقياس التغيير في الكفايات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ea typeface="AC Feel Free Bold"/>
                <a:cs typeface="Traditional Arabic" panose="02020603050405020304" pitchFamily="18" charset="-78"/>
                <a:sym typeface="AC Feel Free Bold"/>
                <a:rtl/>
              </a:rPr>
              <a:t>.</a:t>
            </a:r>
          </a:p>
        </p:txBody>
      </p:sp>
      <p:sp>
        <p:nvSpPr>
          <p:cNvPr id="2" name="Freeform 51">
            <a:extLst>
              <a:ext uri="{FF2B5EF4-FFF2-40B4-BE49-F238E27FC236}">
                <a16:creationId xmlns:a16="http://schemas.microsoft.com/office/drawing/2014/main" id="{121622AA-6797-4A01-BDCA-37B4C187578B}"/>
              </a:ext>
            </a:extLst>
          </p:cNvPr>
          <p:cNvSpPr/>
          <p:nvPr/>
        </p:nvSpPr>
        <p:spPr>
          <a:xfrm rot="1758356">
            <a:off x="14139288" y="5558240"/>
            <a:ext cx="1007472" cy="858581"/>
          </a:xfrm>
          <a:custGeom>
            <a:avLst/>
            <a:gdLst/>
            <a:ahLst/>
            <a:cxnLst/>
            <a:rect l="l" t="t" r="r" b="b"/>
            <a:pathLst>
              <a:path w="998350" h="858581">
                <a:moveTo>
                  <a:pt x="0" y="0"/>
                </a:moveTo>
                <a:lnTo>
                  <a:pt x="998349" y="0"/>
                </a:lnTo>
                <a:lnTo>
                  <a:pt x="998349" y="858581"/>
                </a:lnTo>
                <a:lnTo>
                  <a:pt x="0" y="8585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id="{F4C95F48-E389-A4F1-57A0-DB9C337FC3E8}"/>
              </a:ext>
            </a:extLst>
          </p:cNvPr>
          <p:cNvSpPr txBox="1"/>
          <p:nvPr/>
        </p:nvSpPr>
        <p:spPr>
          <a:xfrm>
            <a:off x="14235235" y="5773968"/>
            <a:ext cx="80187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/>
            <a:r>
              <a:rPr lang="ar-DZ" sz="2800" dirty="0">
                <a:solidFill>
                  <a:srgbClr val="F2C7EB"/>
                </a:solidFill>
                <a:latin typeface="Traditional Arabic" panose="02020603050405020304" pitchFamily="18" charset="-78"/>
                <a:ea typeface="AC Feel Free"/>
                <a:cs typeface="Traditional Arabic" panose="02020603050405020304" pitchFamily="18" charset="-78"/>
                <a:sym typeface="AC Feel Free"/>
              </a:rPr>
              <a:t>5</a:t>
            </a:r>
            <a:endParaRPr lang="en-US" sz="2800" dirty="0">
              <a:solidFill>
                <a:srgbClr val="F2C7EB"/>
              </a:solidFill>
              <a:latin typeface="Traditional Arabic" panose="02020603050405020304" pitchFamily="18" charset="-78"/>
              <a:ea typeface="AC Feel Free"/>
              <a:cs typeface="Traditional Arabic" panose="02020603050405020304" pitchFamily="18" charset="-78"/>
              <a:sym typeface="AC Feel Free"/>
            </a:endParaRPr>
          </a:p>
        </p:txBody>
      </p:sp>
      <p:grpSp>
        <p:nvGrpSpPr>
          <p:cNvPr id="23" name="Group 52">
            <a:extLst>
              <a:ext uri="{FF2B5EF4-FFF2-40B4-BE49-F238E27FC236}">
                <a16:creationId xmlns:a16="http://schemas.microsoft.com/office/drawing/2014/main" id="{C7532145-07CE-E083-825B-57E75DA1B1A5}"/>
              </a:ext>
            </a:extLst>
          </p:cNvPr>
          <p:cNvGrpSpPr/>
          <p:nvPr/>
        </p:nvGrpSpPr>
        <p:grpSpPr>
          <a:xfrm rot="10694544" flipV="1">
            <a:off x="16050745" y="4070430"/>
            <a:ext cx="2412389" cy="3745932"/>
            <a:chOff x="0" y="0"/>
            <a:chExt cx="5418124" cy="1955242"/>
          </a:xfrm>
        </p:grpSpPr>
        <p:grpSp>
          <p:nvGrpSpPr>
            <p:cNvPr id="24" name="Group 53">
              <a:extLst>
                <a:ext uri="{FF2B5EF4-FFF2-40B4-BE49-F238E27FC236}">
                  <a16:creationId xmlns:a16="http://schemas.microsoft.com/office/drawing/2014/main" id="{71560ABC-264E-3EBD-5B7B-62D0CC05D7DD}"/>
                </a:ext>
              </a:extLst>
            </p:cNvPr>
            <p:cNvGrpSpPr/>
            <p:nvPr/>
          </p:nvGrpSpPr>
          <p:grpSpPr>
            <a:xfrm>
              <a:off x="117804" y="134796"/>
              <a:ext cx="5182516" cy="1705064"/>
              <a:chOff x="0" y="0"/>
              <a:chExt cx="1161372" cy="382095"/>
            </a:xfrm>
          </p:grpSpPr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A5942FDE-42A2-D2B0-A036-45A3A970827D}"/>
                  </a:ext>
                </a:extLst>
              </p:cNvPr>
              <p:cNvSpPr/>
              <p:nvPr/>
            </p:nvSpPr>
            <p:spPr>
              <a:xfrm>
                <a:off x="0" y="0"/>
                <a:ext cx="1161372" cy="382095"/>
              </a:xfrm>
              <a:custGeom>
                <a:avLst/>
                <a:gdLst/>
                <a:ahLst/>
                <a:cxnLst/>
                <a:rect l="l" t="t" r="r" b="b"/>
                <a:pathLst>
                  <a:path w="1161372" h="382095">
                    <a:moveTo>
                      <a:pt x="0" y="0"/>
                    </a:moveTo>
                    <a:lnTo>
                      <a:pt x="1161372" y="0"/>
                    </a:lnTo>
                    <a:lnTo>
                      <a:pt x="1161372" y="382095"/>
                    </a:lnTo>
                    <a:lnTo>
                      <a:pt x="0" y="382095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r>
                  <a:rPr lang="ar-DZ" sz="4000" b="1" dirty="0">
                    <a:solidFill>
                      <a:srgbClr val="00B050"/>
                    </a:solidFill>
                  </a:rPr>
                  <a:t>التقويم وتقديم التوصيات </a:t>
                </a:r>
                <a:endParaRPr lang="en-US" sz="4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TextBox 55">
                <a:extLst>
                  <a:ext uri="{FF2B5EF4-FFF2-40B4-BE49-F238E27FC236}">
                    <a16:creationId xmlns:a16="http://schemas.microsoft.com/office/drawing/2014/main" id="{6DA29076-181D-8D90-CCA6-FCE0B79661FB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161372" cy="410670"/>
              </a:xfrm>
              <a:prstGeom prst="rect">
                <a:avLst/>
              </a:prstGeom>
            </p:spPr>
            <p:txBody>
              <a:bodyPr lIns="22251" tIns="22251" rIns="22251" bIns="22251" rtlCol="0" anchor="ctr"/>
              <a:lstStyle/>
              <a:p>
                <a:pPr algn="ctr" rtl="1"/>
                <a:endParaRPr sz="28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id="{0C1006AB-30DD-2025-0005-3C8C5C806320}"/>
                </a:ext>
              </a:extLst>
            </p:cNvPr>
            <p:cNvSpPr/>
            <p:nvPr/>
          </p:nvSpPr>
          <p:spPr>
            <a:xfrm rot="-5400000">
              <a:off x="4470922" y="851246"/>
              <a:ext cx="1696079" cy="198326"/>
            </a:xfrm>
            <a:custGeom>
              <a:avLst/>
              <a:gdLst/>
              <a:ahLst/>
              <a:cxnLst/>
              <a:rect l="l" t="t" r="r" b="b"/>
              <a:pathLst>
                <a:path w="1696079" h="198326">
                  <a:moveTo>
                    <a:pt x="0" y="0"/>
                  </a:moveTo>
                  <a:lnTo>
                    <a:pt x="1696079" y="0"/>
                  </a:lnTo>
                  <a:lnTo>
                    <a:pt x="1696079" y="198326"/>
                  </a:lnTo>
                  <a:lnTo>
                    <a:pt x="0" y="198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301953"/>
              </a:stretch>
            </a:blipFill>
          </p:spPr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09ABD83F-115B-6527-44B8-88B97CF9785E}"/>
                </a:ext>
              </a:extLst>
            </p:cNvPr>
            <p:cNvSpPr/>
            <p:nvPr/>
          </p:nvSpPr>
          <p:spPr>
            <a:xfrm>
              <a:off x="0" y="0"/>
              <a:ext cx="5318961" cy="230762"/>
            </a:xfrm>
            <a:custGeom>
              <a:avLst/>
              <a:gdLst/>
              <a:ahLst/>
              <a:cxnLst/>
              <a:rect l="l" t="t" r="r" b="b"/>
              <a:pathLst>
                <a:path w="5318961" h="230762">
                  <a:moveTo>
                    <a:pt x="0" y="0"/>
                  </a:moveTo>
                  <a:lnTo>
                    <a:pt x="5318961" y="0"/>
                  </a:lnTo>
                  <a:lnTo>
                    <a:pt x="5318961" y="230762"/>
                  </a:lnTo>
                  <a:lnTo>
                    <a:pt x="0" y="230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49135"/>
              </a:stretch>
            </a:blipFill>
          </p:spPr>
        </p:sp>
        <p:sp>
          <p:nvSpPr>
            <p:cNvPr id="27" name="Freeform 58">
              <a:extLst>
                <a:ext uri="{FF2B5EF4-FFF2-40B4-BE49-F238E27FC236}">
                  <a16:creationId xmlns:a16="http://schemas.microsoft.com/office/drawing/2014/main" id="{C2B48FC7-52EB-95C7-DE70-7092C5ABAF29}"/>
                </a:ext>
              </a:extLst>
            </p:cNvPr>
            <p:cNvSpPr/>
            <p:nvPr/>
          </p:nvSpPr>
          <p:spPr>
            <a:xfrm rot="-5400000">
              <a:off x="-724922" y="916612"/>
              <a:ext cx="1648171" cy="198326"/>
            </a:xfrm>
            <a:custGeom>
              <a:avLst/>
              <a:gdLst/>
              <a:ahLst/>
              <a:cxnLst/>
              <a:rect l="l" t="t" r="r" b="b"/>
              <a:pathLst>
                <a:path w="1648171" h="198326">
                  <a:moveTo>
                    <a:pt x="0" y="0"/>
                  </a:moveTo>
                  <a:lnTo>
                    <a:pt x="1648170" y="0"/>
                  </a:lnTo>
                  <a:lnTo>
                    <a:pt x="1648170" y="198326"/>
                  </a:lnTo>
                  <a:lnTo>
                    <a:pt x="0" y="198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r="-313637"/>
              </a:stretch>
            </a:blipFill>
          </p:spPr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727294E8-0536-D5C7-D817-CF27C8B3F470}"/>
                </a:ext>
              </a:extLst>
            </p:cNvPr>
            <p:cNvSpPr/>
            <p:nvPr/>
          </p:nvSpPr>
          <p:spPr>
            <a:xfrm flipH="1">
              <a:off x="99163" y="1724479"/>
              <a:ext cx="5318961" cy="230762"/>
            </a:xfrm>
            <a:custGeom>
              <a:avLst/>
              <a:gdLst/>
              <a:ahLst/>
              <a:cxnLst/>
              <a:rect l="l" t="t" r="r" b="b"/>
              <a:pathLst>
                <a:path w="5318961" h="230762">
                  <a:moveTo>
                    <a:pt x="5318961" y="0"/>
                  </a:moveTo>
                  <a:lnTo>
                    <a:pt x="0" y="0"/>
                  </a:lnTo>
                  <a:lnTo>
                    <a:pt x="0" y="230763"/>
                  </a:lnTo>
                  <a:lnTo>
                    <a:pt x="5318961" y="230763"/>
                  </a:lnTo>
                  <a:lnTo>
                    <a:pt x="5318961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397" r="-48737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8029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3">
            <a:extLst>
              <a:ext uri="{FF2B5EF4-FFF2-40B4-BE49-F238E27FC236}">
                <a16:creationId xmlns:a16="http://schemas.microsoft.com/office/drawing/2014/main" id="{1450AA20-2481-12F7-3CC0-CC4E3107E775}"/>
              </a:ext>
            </a:extLst>
          </p:cNvPr>
          <p:cNvGrpSpPr/>
          <p:nvPr/>
        </p:nvGrpSpPr>
        <p:grpSpPr>
          <a:xfrm>
            <a:off x="6020415" y="704850"/>
            <a:ext cx="6276879" cy="1400549"/>
            <a:chOff x="0" y="0"/>
            <a:chExt cx="1732698" cy="386614"/>
          </a:xfrm>
          <a:solidFill>
            <a:schemeClr val="accent1">
              <a:lumMod val="75000"/>
            </a:schemeClr>
          </a:solidFill>
        </p:grpSpPr>
        <p:sp>
          <p:nvSpPr>
            <p:cNvPr id="135" name="Freeform 4">
              <a:extLst>
                <a:ext uri="{FF2B5EF4-FFF2-40B4-BE49-F238E27FC236}">
                  <a16:creationId xmlns:a16="http://schemas.microsoft.com/office/drawing/2014/main" id="{4EA7B14B-9276-1A24-C692-5D0D3AC85A8C}"/>
                </a:ext>
              </a:extLst>
            </p:cNvPr>
            <p:cNvSpPr/>
            <p:nvPr/>
          </p:nvSpPr>
          <p:spPr>
            <a:xfrm>
              <a:off x="0" y="0"/>
              <a:ext cx="1732698" cy="386614"/>
            </a:xfrm>
            <a:custGeom>
              <a:avLst/>
              <a:gdLst/>
              <a:ahLst/>
              <a:cxnLst/>
              <a:rect l="l" t="t" r="r" b="b"/>
              <a:pathLst>
                <a:path w="1732698" h="386614">
                  <a:moveTo>
                    <a:pt x="51803" y="0"/>
                  </a:moveTo>
                  <a:lnTo>
                    <a:pt x="1680895" y="0"/>
                  </a:lnTo>
                  <a:cubicBezTo>
                    <a:pt x="1694634" y="0"/>
                    <a:pt x="1707810" y="5458"/>
                    <a:pt x="1717525" y="15173"/>
                  </a:cubicBezTo>
                  <a:cubicBezTo>
                    <a:pt x="1727240" y="24888"/>
                    <a:pt x="1732698" y="38064"/>
                    <a:pt x="1732698" y="51803"/>
                  </a:cubicBezTo>
                  <a:lnTo>
                    <a:pt x="1732698" y="334811"/>
                  </a:lnTo>
                  <a:cubicBezTo>
                    <a:pt x="1732698" y="363421"/>
                    <a:pt x="1709505" y="386614"/>
                    <a:pt x="1680895" y="386614"/>
                  </a:cubicBezTo>
                  <a:lnTo>
                    <a:pt x="51803" y="386614"/>
                  </a:lnTo>
                  <a:cubicBezTo>
                    <a:pt x="23193" y="386614"/>
                    <a:pt x="0" y="363421"/>
                    <a:pt x="0" y="334811"/>
                  </a:cubicBezTo>
                  <a:lnTo>
                    <a:pt x="0" y="51803"/>
                  </a:lnTo>
                  <a:cubicBezTo>
                    <a:pt x="0" y="38064"/>
                    <a:pt x="5458" y="24888"/>
                    <a:pt x="15173" y="15173"/>
                  </a:cubicBezTo>
                  <a:cubicBezTo>
                    <a:pt x="24888" y="5458"/>
                    <a:pt x="38064" y="0"/>
                    <a:pt x="51803" y="0"/>
                  </a:cubicBezTo>
                  <a:close/>
                </a:path>
              </a:pathLst>
            </a:custGeom>
            <a:grpFill/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6" name="TextBox 5">
              <a:extLst>
                <a:ext uri="{FF2B5EF4-FFF2-40B4-BE49-F238E27FC236}">
                  <a16:creationId xmlns:a16="http://schemas.microsoft.com/office/drawing/2014/main" id="{57013FFA-BAAC-1054-BCBB-250E22DCD6E1}"/>
                </a:ext>
              </a:extLst>
            </p:cNvPr>
            <p:cNvSpPr txBox="1"/>
            <p:nvPr/>
          </p:nvSpPr>
          <p:spPr>
            <a:xfrm>
              <a:off x="0" y="-38100"/>
              <a:ext cx="1732698" cy="42471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37" name="Group 6">
            <a:extLst>
              <a:ext uri="{FF2B5EF4-FFF2-40B4-BE49-F238E27FC236}">
                <a16:creationId xmlns:a16="http://schemas.microsoft.com/office/drawing/2014/main" id="{5D66D078-4273-D5E2-01EA-1AEC7187DE92}"/>
              </a:ext>
            </a:extLst>
          </p:cNvPr>
          <p:cNvGrpSpPr/>
          <p:nvPr/>
        </p:nvGrpSpPr>
        <p:grpSpPr>
          <a:xfrm>
            <a:off x="6404131" y="864515"/>
            <a:ext cx="5572497" cy="1109739"/>
            <a:chOff x="0" y="0"/>
            <a:chExt cx="1538257" cy="306337"/>
          </a:xfrm>
        </p:grpSpPr>
        <p:sp>
          <p:nvSpPr>
            <p:cNvPr id="138" name="Freeform 7">
              <a:extLst>
                <a:ext uri="{FF2B5EF4-FFF2-40B4-BE49-F238E27FC236}">
                  <a16:creationId xmlns:a16="http://schemas.microsoft.com/office/drawing/2014/main" id="{D789FC8A-C62D-3943-BE5D-637890FEBCA9}"/>
                </a:ext>
              </a:extLst>
            </p:cNvPr>
            <p:cNvSpPr/>
            <p:nvPr/>
          </p:nvSpPr>
          <p:spPr>
            <a:xfrm>
              <a:off x="0" y="0"/>
              <a:ext cx="1538257" cy="306337"/>
            </a:xfrm>
            <a:custGeom>
              <a:avLst/>
              <a:gdLst/>
              <a:ahLst/>
              <a:cxnLst/>
              <a:rect l="l" t="t" r="r" b="b"/>
              <a:pathLst>
                <a:path w="1538257" h="306337">
                  <a:moveTo>
                    <a:pt x="41679" y="0"/>
                  </a:moveTo>
                  <a:lnTo>
                    <a:pt x="1496577" y="0"/>
                  </a:lnTo>
                  <a:cubicBezTo>
                    <a:pt x="1507631" y="0"/>
                    <a:pt x="1518233" y="4391"/>
                    <a:pt x="1526049" y="12208"/>
                  </a:cubicBezTo>
                  <a:cubicBezTo>
                    <a:pt x="1533865" y="20024"/>
                    <a:pt x="1538257" y="30625"/>
                    <a:pt x="1538257" y="41679"/>
                  </a:cubicBezTo>
                  <a:lnTo>
                    <a:pt x="1538257" y="264658"/>
                  </a:lnTo>
                  <a:cubicBezTo>
                    <a:pt x="1538257" y="275712"/>
                    <a:pt x="1533865" y="286313"/>
                    <a:pt x="1526049" y="294130"/>
                  </a:cubicBezTo>
                  <a:cubicBezTo>
                    <a:pt x="1518233" y="301946"/>
                    <a:pt x="1507631" y="306337"/>
                    <a:pt x="1496577" y="306337"/>
                  </a:cubicBezTo>
                  <a:lnTo>
                    <a:pt x="41679" y="306337"/>
                  </a:lnTo>
                  <a:cubicBezTo>
                    <a:pt x="30625" y="306337"/>
                    <a:pt x="20024" y="301946"/>
                    <a:pt x="12208" y="294130"/>
                  </a:cubicBezTo>
                  <a:cubicBezTo>
                    <a:pt x="4391" y="286313"/>
                    <a:pt x="0" y="275712"/>
                    <a:pt x="0" y="264658"/>
                  </a:cubicBezTo>
                  <a:lnTo>
                    <a:pt x="0" y="41679"/>
                  </a:lnTo>
                  <a:cubicBezTo>
                    <a:pt x="0" y="30625"/>
                    <a:pt x="4391" y="20024"/>
                    <a:pt x="12208" y="12208"/>
                  </a:cubicBezTo>
                  <a:cubicBezTo>
                    <a:pt x="20024" y="4391"/>
                    <a:pt x="30625" y="0"/>
                    <a:pt x="41679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39" name="TextBox 8">
              <a:extLst>
                <a:ext uri="{FF2B5EF4-FFF2-40B4-BE49-F238E27FC236}">
                  <a16:creationId xmlns:a16="http://schemas.microsoft.com/office/drawing/2014/main" id="{B8C58B68-0FFD-1F7F-3B30-EC006CAAFB70}"/>
                </a:ext>
              </a:extLst>
            </p:cNvPr>
            <p:cNvSpPr txBox="1"/>
            <p:nvPr/>
          </p:nvSpPr>
          <p:spPr>
            <a:xfrm>
              <a:off x="0" y="-38100"/>
              <a:ext cx="1538257" cy="3444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40" name="Group 9">
            <a:extLst>
              <a:ext uri="{FF2B5EF4-FFF2-40B4-BE49-F238E27FC236}">
                <a16:creationId xmlns:a16="http://schemas.microsoft.com/office/drawing/2014/main" id="{45C2B0A0-64DF-7D39-C0A6-8DB1B1159767}"/>
              </a:ext>
            </a:extLst>
          </p:cNvPr>
          <p:cNvGrpSpPr/>
          <p:nvPr/>
        </p:nvGrpSpPr>
        <p:grpSpPr>
          <a:xfrm>
            <a:off x="6165820" y="1068452"/>
            <a:ext cx="63801" cy="687230"/>
            <a:chOff x="0" y="0"/>
            <a:chExt cx="17612" cy="189706"/>
          </a:xfrm>
        </p:grpSpPr>
        <p:sp>
          <p:nvSpPr>
            <p:cNvPr id="141" name="Freeform 10">
              <a:extLst>
                <a:ext uri="{FF2B5EF4-FFF2-40B4-BE49-F238E27FC236}">
                  <a16:creationId xmlns:a16="http://schemas.microsoft.com/office/drawing/2014/main" id="{C5E36BA6-1591-D957-56F8-EF91179BDDC2}"/>
                </a:ext>
              </a:extLst>
            </p:cNvPr>
            <p:cNvSpPr/>
            <p:nvPr/>
          </p:nvSpPr>
          <p:spPr>
            <a:xfrm>
              <a:off x="0" y="0"/>
              <a:ext cx="17612" cy="189706"/>
            </a:xfrm>
            <a:custGeom>
              <a:avLst/>
              <a:gdLst/>
              <a:ahLst/>
              <a:cxnLst/>
              <a:rect l="l" t="t" r="r" b="b"/>
              <a:pathLst>
                <a:path w="17612" h="189706">
                  <a:moveTo>
                    <a:pt x="8806" y="0"/>
                  </a:moveTo>
                  <a:lnTo>
                    <a:pt x="8806" y="0"/>
                  </a:lnTo>
                  <a:cubicBezTo>
                    <a:pt x="13669" y="0"/>
                    <a:pt x="17612" y="3943"/>
                    <a:pt x="17612" y="8806"/>
                  </a:cubicBezTo>
                  <a:lnTo>
                    <a:pt x="17612" y="180900"/>
                  </a:lnTo>
                  <a:cubicBezTo>
                    <a:pt x="17612" y="185764"/>
                    <a:pt x="13669" y="189706"/>
                    <a:pt x="8806" y="189706"/>
                  </a:cubicBezTo>
                  <a:lnTo>
                    <a:pt x="8806" y="189706"/>
                  </a:lnTo>
                  <a:cubicBezTo>
                    <a:pt x="3943" y="189706"/>
                    <a:pt x="0" y="185764"/>
                    <a:pt x="0" y="180900"/>
                  </a:cubicBezTo>
                  <a:lnTo>
                    <a:pt x="0" y="8806"/>
                  </a:lnTo>
                  <a:cubicBezTo>
                    <a:pt x="0" y="3943"/>
                    <a:pt x="3943" y="0"/>
                    <a:pt x="8806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id="142" name="TextBox 11">
              <a:extLst>
                <a:ext uri="{FF2B5EF4-FFF2-40B4-BE49-F238E27FC236}">
                  <a16:creationId xmlns:a16="http://schemas.microsoft.com/office/drawing/2014/main" id="{F8279074-4592-0795-9843-41CEC418C7E7}"/>
                </a:ext>
              </a:extLst>
            </p:cNvPr>
            <p:cNvSpPr txBox="1"/>
            <p:nvPr/>
          </p:nvSpPr>
          <p:spPr>
            <a:xfrm>
              <a:off x="0" y="-38100"/>
              <a:ext cx="17612" cy="227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43" name="Group 12">
            <a:extLst>
              <a:ext uri="{FF2B5EF4-FFF2-40B4-BE49-F238E27FC236}">
                <a16:creationId xmlns:a16="http://schemas.microsoft.com/office/drawing/2014/main" id="{E5764371-75CB-2CDC-12DF-9369B7BDDA77}"/>
              </a:ext>
            </a:extLst>
          </p:cNvPr>
          <p:cNvGrpSpPr/>
          <p:nvPr/>
        </p:nvGrpSpPr>
        <p:grpSpPr>
          <a:xfrm>
            <a:off x="12058638" y="1061509"/>
            <a:ext cx="93252" cy="687230"/>
            <a:chOff x="0" y="0"/>
            <a:chExt cx="25742" cy="189706"/>
          </a:xfrm>
        </p:grpSpPr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17BD7490-5429-A8A5-1DD4-9ABA7CC7378C}"/>
                </a:ext>
              </a:extLst>
            </p:cNvPr>
            <p:cNvSpPr/>
            <p:nvPr/>
          </p:nvSpPr>
          <p:spPr>
            <a:xfrm>
              <a:off x="0" y="0"/>
              <a:ext cx="25742" cy="189706"/>
            </a:xfrm>
            <a:custGeom>
              <a:avLst/>
              <a:gdLst/>
              <a:ahLst/>
              <a:cxnLst/>
              <a:rect l="l" t="t" r="r" b="b"/>
              <a:pathLst>
                <a:path w="25742" h="189706">
                  <a:moveTo>
                    <a:pt x="12871" y="0"/>
                  </a:moveTo>
                  <a:lnTo>
                    <a:pt x="12871" y="0"/>
                  </a:lnTo>
                  <a:cubicBezTo>
                    <a:pt x="19979" y="0"/>
                    <a:pt x="25742" y="5762"/>
                    <a:pt x="25742" y="12871"/>
                  </a:cubicBezTo>
                  <a:lnTo>
                    <a:pt x="25742" y="176835"/>
                  </a:lnTo>
                  <a:cubicBezTo>
                    <a:pt x="25742" y="180249"/>
                    <a:pt x="24386" y="183523"/>
                    <a:pt x="21972" y="185936"/>
                  </a:cubicBezTo>
                  <a:cubicBezTo>
                    <a:pt x="19558" y="188350"/>
                    <a:pt x="16284" y="189706"/>
                    <a:pt x="12871" y="189706"/>
                  </a:cubicBezTo>
                  <a:lnTo>
                    <a:pt x="12871" y="189706"/>
                  </a:lnTo>
                  <a:cubicBezTo>
                    <a:pt x="9457" y="189706"/>
                    <a:pt x="6184" y="188350"/>
                    <a:pt x="3770" y="185936"/>
                  </a:cubicBezTo>
                  <a:cubicBezTo>
                    <a:pt x="1356" y="183523"/>
                    <a:pt x="0" y="180249"/>
                    <a:pt x="0" y="176835"/>
                  </a:cubicBezTo>
                  <a:lnTo>
                    <a:pt x="0" y="12871"/>
                  </a:lnTo>
                  <a:cubicBezTo>
                    <a:pt x="0" y="9457"/>
                    <a:pt x="1356" y="6184"/>
                    <a:pt x="3770" y="3770"/>
                  </a:cubicBezTo>
                  <a:cubicBezTo>
                    <a:pt x="6184" y="1356"/>
                    <a:pt x="9457" y="0"/>
                    <a:pt x="12871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id="145" name="TextBox 14">
              <a:extLst>
                <a:ext uri="{FF2B5EF4-FFF2-40B4-BE49-F238E27FC236}">
                  <a16:creationId xmlns:a16="http://schemas.microsoft.com/office/drawing/2014/main" id="{5C8BC4F6-9E4C-7389-1CAA-6A5B2BDCFCC3}"/>
                </a:ext>
              </a:extLst>
            </p:cNvPr>
            <p:cNvSpPr txBox="1"/>
            <p:nvPr/>
          </p:nvSpPr>
          <p:spPr>
            <a:xfrm>
              <a:off x="0" y="-38100"/>
              <a:ext cx="25742" cy="227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46" name="Group 15">
            <a:extLst>
              <a:ext uri="{FF2B5EF4-FFF2-40B4-BE49-F238E27FC236}">
                <a16:creationId xmlns:a16="http://schemas.microsoft.com/office/drawing/2014/main" id="{A48002EE-C7B5-9137-0E47-46C2E5320E75}"/>
              </a:ext>
            </a:extLst>
          </p:cNvPr>
          <p:cNvGrpSpPr/>
          <p:nvPr/>
        </p:nvGrpSpPr>
        <p:grpSpPr>
          <a:xfrm>
            <a:off x="704850" y="2957089"/>
            <a:ext cx="3283972" cy="1182324"/>
            <a:chOff x="0" y="0"/>
            <a:chExt cx="1636528" cy="589197"/>
          </a:xfrm>
          <a:solidFill>
            <a:schemeClr val="accent1">
              <a:lumMod val="75000"/>
            </a:schemeClr>
          </a:solidFill>
        </p:grpSpPr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CE8BF48B-BF2A-9C1A-FD45-8364156E330E}"/>
                </a:ext>
              </a:extLst>
            </p:cNvPr>
            <p:cNvSpPr/>
            <p:nvPr/>
          </p:nvSpPr>
          <p:spPr>
            <a:xfrm>
              <a:off x="0" y="0"/>
              <a:ext cx="1636528" cy="589197"/>
            </a:xfrm>
            <a:custGeom>
              <a:avLst/>
              <a:gdLst/>
              <a:ahLst/>
              <a:cxnLst/>
              <a:rect l="l" t="t" r="r" b="b"/>
              <a:pathLst>
                <a:path w="1636528" h="589197">
                  <a:moveTo>
                    <a:pt x="58937" y="0"/>
                  </a:moveTo>
                  <a:lnTo>
                    <a:pt x="1577591" y="0"/>
                  </a:lnTo>
                  <a:cubicBezTo>
                    <a:pt x="1610141" y="0"/>
                    <a:pt x="1636528" y="26387"/>
                    <a:pt x="1636528" y="58937"/>
                  </a:cubicBezTo>
                  <a:lnTo>
                    <a:pt x="1636528" y="530260"/>
                  </a:lnTo>
                  <a:cubicBezTo>
                    <a:pt x="1636528" y="545891"/>
                    <a:pt x="1630319" y="560882"/>
                    <a:pt x="1619266" y="571935"/>
                  </a:cubicBezTo>
                  <a:cubicBezTo>
                    <a:pt x="1608213" y="582987"/>
                    <a:pt x="1593222" y="589197"/>
                    <a:pt x="1577591" y="589197"/>
                  </a:cubicBezTo>
                  <a:lnTo>
                    <a:pt x="58937" y="589197"/>
                  </a:lnTo>
                  <a:cubicBezTo>
                    <a:pt x="26387" y="589197"/>
                    <a:pt x="0" y="562810"/>
                    <a:pt x="0" y="530260"/>
                  </a:cubicBezTo>
                  <a:lnTo>
                    <a:pt x="0" y="58937"/>
                  </a:lnTo>
                  <a:cubicBezTo>
                    <a:pt x="0" y="26387"/>
                    <a:pt x="26387" y="0"/>
                    <a:pt x="58937" y="0"/>
                  </a:cubicBezTo>
                  <a:close/>
                </a:path>
              </a:pathLst>
            </a:custGeom>
            <a:grpFill/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8" name="TextBox 17">
              <a:extLst>
                <a:ext uri="{FF2B5EF4-FFF2-40B4-BE49-F238E27FC236}">
                  <a16:creationId xmlns:a16="http://schemas.microsoft.com/office/drawing/2014/main" id="{58A05AD3-4311-D26F-4B03-A532167033FB}"/>
                </a:ext>
              </a:extLst>
            </p:cNvPr>
            <p:cNvSpPr txBox="1"/>
            <p:nvPr/>
          </p:nvSpPr>
          <p:spPr>
            <a:xfrm>
              <a:off x="0" y="-38100"/>
              <a:ext cx="1636528" cy="6272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49" name="Group 18">
            <a:extLst>
              <a:ext uri="{FF2B5EF4-FFF2-40B4-BE49-F238E27FC236}">
                <a16:creationId xmlns:a16="http://schemas.microsoft.com/office/drawing/2014/main" id="{99768700-9E9D-87B9-3828-C16E5557811D}"/>
              </a:ext>
            </a:extLst>
          </p:cNvPr>
          <p:cNvGrpSpPr/>
          <p:nvPr/>
        </p:nvGrpSpPr>
        <p:grpSpPr>
          <a:xfrm>
            <a:off x="885210" y="2528161"/>
            <a:ext cx="2909613" cy="1310165"/>
            <a:chOff x="0" y="0"/>
            <a:chExt cx="1449971" cy="466856"/>
          </a:xfrm>
        </p:grpSpPr>
        <p:sp>
          <p:nvSpPr>
            <p:cNvPr id="150" name="Freeform 19">
              <a:extLst>
                <a:ext uri="{FF2B5EF4-FFF2-40B4-BE49-F238E27FC236}">
                  <a16:creationId xmlns:a16="http://schemas.microsoft.com/office/drawing/2014/main" id="{A518DF95-EE42-B859-AAD9-33E11688152B}"/>
                </a:ext>
              </a:extLst>
            </p:cNvPr>
            <p:cNvSpPr/>
            <p:nvPr/>
          </p:nvSpPr>
          <p:spPr>
            <a:xfrm>
              <a:off x="0" y="0"/>
              <a:ext cx="1449971" cy="466856"/>
            </a:xfrm>
            <a:custGeom>
              <a:avLst/>
              <a:gdLst/>
              <a:ahLst/>
              <a:cxnLst/>
              <a:rect l="l" t="t" r="r" b="b"/>
              <a:pathLst>
                <a:path w="1449971" h="466856">
                  <a:moveTo>
                    <a:pt x="47895" y="0"/>
                  </a:moveTo>
                  <a:lnTo>
                    <a:pt x="1402076" y="0"/>
                  </a:lnTo>
                  <a:cubicBezTo>
                    <a:pt x="1414779" y="0"/>
                    <a:pt x="1426961" y="5046"/>
                    <a:pt x="1435943" y="14028"/>
                  </a:cubicBezTo>
                  <a:cubicBezTo>
                    <a:pt x="1444925" y="23010"/>
                    <a:pt x="1449971" y="35192"/>
                    <a:pt x="1449971" y="47895"/>
                  </a:cubicBezTo>
                  <a:lnTo>
                    <a:pt x="1449971" y="418961"/>
                  </a:lnTo>
                  <a:cubicBezTo>
                    <a:pt x="1449971" y="431664"/>
                    <a:pt x="1444925" y="443846"/>
                    <a:pt x="1435943" y="452828"/>
                  </a:cubicBezTo>
                  <a:cubicBezTo>
                    <a:pt x="1426961" y="461810"/>
                    <a:pt x="1414779" y="466856"/>
                    <a:pt x="1402076" y="466856"/>
                  </a:cubicBezTo>
                  <a:lnTo>
                    <a:pt x="47895" y="466856"/>
                  </a:lnTo>
                  <a:cubicBezTo>
                    <a:pt x="35192" y="466856"/>
                    <a:pt x="23010" y="461810"/>
                    <a:pt x="14028" y="452828"/>
                  </a:cubicBezTo>
                  <a:cubicBezTo>
                    <a:pt x="5046" y="443846"/>
                    <a:pt x="0" y="431664"/>
                    <a:pt x="0" y="418961"/>
                  </a:cubicBezTo>
                  <a:lnTo>
                    <a:pt x="0" y="47895"/>
                  </a:lnTo>
                  <a:cubicBezTo>
                    <a:pt x="0" y="35192"/>
                    <a:pt x="5046" y="23010"/>
                    <a:pt x="14028" y="14028"/>
                  </a:cubicBezTo>
                  <a:cubicBezTo>
                    <a:pt x="23010" y="5046"/>
                    <a:pt x="35192" y="0"/>
                    <a:pt x="47895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1" name="TextBox 20">
              <a:extLst>
                <a:ext uri="{FF2B5EF4-FFF2-40B4-BE49-F238E27FC236}">
                  <a16:creationId xmlns:a16="http://schemas.microsoft.com/office/drawing/2014/main" id="{D9E87D44-EBD2-1397-7FBA-E3900A96D4DD}"/>
                </a:ext>
              </a:extLst>
            </p:cNvPr>
            <p:cNvSpPr txBox="1"/>
            <p:nvPr/>
          </p:nvSpPr>
          <p:spPr>
            <a:xfrm>
              <a:off x="0" y="-38100"/>
              <a:ext cx="1449971" cy="504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52" name="Group 21">
            <a:extLst>
              <a:ext uri="{FF2B5EF4-FFF2-40B4-BE49-F238E27FC236}">
                <a16:creationId xmlns:a16="http://schemas.microsoft.com/office/drawing/2014/main" id="{6FA2EB4C-E01B-6F0B-1B81-17B6CD36BA22}"/>
              </a:ext>
            </a:extLst>
          </p:cNvPr>
          <p:cNvGrpSpPr/>
          <p:nvPr/>
        </p:nvGrpSpPr>
        <p:grpSpPr>
          <a:xfrm>
            <a:off x="788540" y="3259710"/>
            <a:ext cx="48690" cy="580150"/>
            <a:chOff x="0" y="0"/>
            <a:chExt cx="24264" cy="289111"/>
          </a:xfrm>
        </p:grpSpPr>
        <p:sp>
          <p:nvSpPr>
            <p:cNvPr id="153" name="Freeform 22">
              <a:extLst>
                <a:ext uri="{FF2B5EF4-FFF2-40B4-BE49-F238E27FC236}">
                  <a16:creationId xmlns:a16="http://schemas.microsoft.com/office/drawing/2014/main" id="{D63C544F-28A4-C14D-EF54-7DA85E087089}"/>
                </a:ext>
              </a:extLst>
            </p:cNvPr>
            <p:cNvSpPr/>
            <p:nvPr/>
          </p:nvSpPr>
          <p:spPr>
            <a:xfrm>
              <a:off x="0" y="0"/>
              <a:ext cx="24264" cy="289111"/>
            </a:xfrm>
            <a:custGeom>
              <a:avLst/>
              <a:gdLst/>
              <a:ahLst/>
              <a:cxnLst/>
              <a:rect l="l" t="t" r="r" b="b"/>
              <a:pathLst>
                <a:path w="24264" h="289111">
                  <a:moveTo>
                    <a:pt x="12132" y="0"/>
                  </a:moveTo>
                  <a:lnTo>
                    <a:pt x="12132" y="0"/>
                  </a:lnTo>
                  <a:cubicBezTo>
                    <a:pt x="15350" y="0"/>
                    <a:pt x="18436" y="1278"/>
                    <a:pt x="20711" y="3553"/>
                  </a:cubicBezTo>
                  <a:cubicBezTo>
                    <a:pt x="22986" y="5829"/>
                    <a:pt x="24264" y="8914"/>
                    <a:pt x="24264" y="12132"/>
                  </a:cubicBezTo>
                  <a:lnTo>
                    <a:pt x="24264" y="276979"/>
                  </a:lnTo>
                  <a:cubicBezTo>
                    <a:pt x="24264" y="280197"/>
                    <a:pt x="22986" y="283282"/>
                    <a:pt x="20711" y="285558"/>
                  </a:cubicBezTo>
                  <a:cubicBezTo>
                    <a:pt x="18436" y="287833"/>
                    <a:pt x="15350" y="289111"/>
                    <a:pt x="12132" y="289111"/>
                  </a:cubicBezTo>
                  <a:lnTo>
                    <a:pt x="12132" y="289111"/>
                  </a:lnTo>
                  <a:cubicBezTo>
                    <a:pt x="5432" y="289111"/>
                    <a:pt x="0" y="283679"/>
                    <a:pt x="0" y="276979"/>
                  </a:cubicBezTo>
                  <a:lnTo>
                    <a:pt x="0" y="12132"/>
                  </a:lnTo>
                  <a:cubicBezTo>
                    <a:pt x="0" y="5432"/>
                    <a:pt x="5432" y="0"/>
                    <a:pt x="12132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id="154" name="TextBox 23">
              <a:extLst>
                <a:ext uri="{FF2B5EF4-FFF2-40B4-BE49-F238E27FC236}">
                  <a16:creationId xmlns:a16="http://schemas.microsoft.com/office/drawing/2014/main" id="{7B3BB3FF-37CB-E873-825A-C13A4D330E3B}"/>
                </a:ext>
              </a:extLst>
            </p:cNvPr>
            <p:cNvSpPr txBox="1"/>
            <p:nvPr/>
          </p:nvSpPr>
          <p:spPr>
            <a:xfrm>
              <a:off x="0" y="-38100"/>
              <a:ext cx="24264" cy="327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55" name="Group 24">
            <a:extLst>
              <a:ext uri="{FF2B5EF4-FFF2-40B4-BE49-F238E27FC236}">
                <a16:creationId xmlns:a16="http://schemas.microsoft.com/office/drawing/2014/main" id="{E4C87CF5-4197-F4E1-41CD-EAF4AC7AB2B8}"/>
              </a:ext>
            </a:extLst>
          </p:cNvPr>
          <p:cNvGrpSpPr/>
          <p:nvPr/>
        </p:nvGrpSpPr>
        <p:grpSpPr>
          <a:xfrm>
            <a:off x="3849690" y="3258176"/>
            <a:ext cx="48690" cy="580150"/>
            <a:chOff x="0" y="0"/>
            <a:chExt cx="24264" cy="289111"/>
          </a:xfrm>
        </p:grpSpPr>
        <p:sp>
          <p:nvSpPr>
            <p:cNvPr id="156" name="Freeform 25">
              <a:extLst>
                <a:ext uri="{FF2B5EF4-FFF2-40B4-BE49-F238E27FC236}">
                  <a16:creationId xmlns:a16="http://schemas.microsoft.com/office/drawing/2014/main" id="{8A9C44DE-592A-8DBA-18F6-172AD07483F2}"/>
                </a:ext>
              </a:extLst>
            </p:cNvPr>
            <p:cNvSpPr/>
            <p:nvPr/>
          </p:nvSpPr>
          <p:spPr>
            <a:xfrm>
              <a:off x="0" y="0"/>
              <a:ext cx="24264" cy="289111"/>
            </a:xfrm>
            <a:custGeom>
              <a:avLst/>
              <a:gdLst/>
              <a:ahLst/>
              <a:cxnLst/>
              <a:rect l="l" t="t" r="r" b="b"/>
              <a:pathLst>
                <a:path w="24264" h="289111">
                  <a:moveTo>
                    <a:pt x="12132" y="0"/>
                  </a:moveTo>
                  <a:lnTo>
                    <a:pt x="12132" y="0"/>
                  </a:lnTo>
                  <a:cubicBezTo>
                    <a:pt x="15350" y="0"/>
                    <a:pt x="18436" y="1278"/>
                    <a:pt x="20711" y="3553"/>
                  </a:cubicBezTo>
                  <a:cubicBezTo>
                    <a:pt x="22986" y="5829"/>
                    <a:pt x="24264" y="8914"/>
                    <a:pt x="24264" y="12132"/>
                  </a:cubicBezTo>
                  <a:lnTo>
                    <a:pt x="24264" y="276979"/>
                  </a:lnTo>
                  <a:cubicBezTo>
                    <a:pt x="24264" y="280197"/>
                    <a:pt x="22986" y="283282"/>
                    <a:pt x="20711" y="285558"/>
                  </a:cubicBezTo>
                  <a:cubicBezTo>
                    <a:pt x="18436" y="287833"/>
                    <a:pt x="15350" y="289111"/>
                    <a:pt x="12132" y="289111"/>
                  </a:cubicBezTo>
                  <a:lnTo>
                    <a:pt x="12132" y="289111"/>
                  </a:lnTo>
                  <a:cubicBezTo>
                    <a:pt x="5432" y="289111"/>
                    <a:pt x="0" y="283679"/>
                    <a:pt x="0" y="276979"/>
                  </a:cubicBezTo>
                  <a:lnTo>
                    <a:pt x="0" y="12132"/>
                  </a:lnTo>
                  <a:cubicBezTo>
                    <a:pt x="0" y="5432"/>
                    <a:pt x="5432" y="0"/>
                    <a:pt x="12132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id="157" name="TextBox 26">
              <a:extLst>
                <a:ext uri="{FF2B5EF4-FFF2-40B4-BE49-F238E27FC236}">
                  <a16:creationId xmlns:a16="http://schemas.microsoft.com/office/drawing/2014/main" id="{F37550DB-C68D-FEA3-9388-825243652704}"/>
                </a:ext>
              </a:extLst>
            </p:cNvPr>
            <p:cNvSpPr txBox="1"/>
            <p:nvPr/>
          </p:nvSpPr>
          <p:spPr>
            <a:xfrm>
              <a:off x="0" y="-38100"/>
              <a:ext cx="24264" cy="327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58" name="Group 27">
            <a:extLst>
              <a:ext uri="{FF2B5EF4-FFF2-40B4-BE49-F238E27FC236}">
                <a16:creationId xmlns:a16="http://schemas.microsoft.com/office/drawing/2014/main" id="{2067912A-94F4-6205-FACA-FDD9F0951314}"/>
              </a:ext>
            </a:extLst>
          </p:cNvPr>
          <p:cNvGrpSpPr/>
          <p:nvPr/>
        </p:nvGrpSpPr>
        <p:grpSpPr>
          <a:xfrm>
            <a:off x="5235604" y="3797644"/>
            <a:ext cx="3283972" cy="1182324"/>
            <a:chOff x="0" y="0"/>
            <a:chExt cx="1636528" cy="589197"/>
          </a:xfrm>
          <a:solidFill>
            <a:schemeClr val="accent1">
              <a:lumMod val="75000"/>
            </a:schemeClr>
          </a:solidFill>
        </p:grpSpPr>
        <p:sp>
          <p:nvSpPr>
            <p:cNvPr id="159" name="Freeform 28">
              <a:extLst>
                <a:ext uri="{FF2B5EF4-FFF2-40B4-BE49-F238E27FC236}">
                  <a16:creationId xmlns:a16="http://schemas.microsoft.com/office/drawing/2014/main" id="{3C214A0E-F44C-6496-37EA-C410AC73E859}"/>
                </a:ext>
              </a:extLst>
            </p:cNvPr>
            <p:cNvSpPr/>
            <p:nvPr/>
          </p:nvSpPr>
          <p:spPr>
            <a:xfrm>
              <a:off x="0" y="0"/>
              <a:ext cx="1636528" cy="589197"/>
            </a:xfrm>
            <a:custGeom>
              <a:avLst/>
              <a:gdLst/>
              <a:ahLst/>
              <a:cxnLst/>
              <a:rect l="l" t="t" r="r" b="b"/>
              <a:pathLst>
                <a:path w="1636528" h="589197">
                  <a:moveTo>
                    <a:pt x="58937" y="0"/>
                  </a:moveTo>
                  <a:lnTo>
                    <a:pt x="1577591" y="0"/>
                  </a:lnTo>
                  <a:cubicBezTo>
                    <a:pt x="1610141" y="0"/>
                    <a:pt x="1636528" y="26387"/>
                    <a:pt x="1636528" y="58937"/>
                  </a:cubicBezTo>
                  <a:lnTo>
                    <a:pt x="1636528" y="530260"/>
                  </a:lnTo>
                  <a:cubicBezTo>
                    <a:pt x="1636528" y="545891"/>
                    <a:pt x="1630319" y="560882"/>
                    <a:pt x="1619266" y="571935"/>
                  </a:cubicBezTo>
                  <a:cubicBezTo>
                    <a:pt x="1608213" y="582987"/>
                    <a:pt x="1593222" y="589197"/>
                    <a:pt x="1577591" y="589197"/>
                  </a:cubicBezTo>
                  <a:lnTo>
                    <a:pt x="58937" y="589197"/>
                  </a:lnTo>
                  <a:cubicBezTo>
                    <a:pt x="26387" y="589197"/>
                    <a:pt x="0" y="562810"/>
                    <a:pt x="0" y="530260"/>
                  </a:cubicBezTo>
                  <a:lnTo>
                    <a:pt x="0" y="58937"/>
                  </a:lnTo>
                  <a:cubicBezTo>
                    <a:pt x="0" y="26387"/>
                    <a:pt x="26387" y="0"/>
                    <a:pt x="58937" y="0"/>
                  </a:cubicBezTo>
                  <a:close/>
                </a:path>
              </a:pathLst>
            </a:custGeom>
            <a:grpFill/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60" name="TextBox 29">
              <a:extLst>
                <a:ext uri="{FF2B5EF4-FFF2-40B4-BE49-F238E27FC236}">
                  <a16:creationId xmlns:a16="http://schemas.microsoft.com/office/drawing/2014/main" id="{CA983C3B-A9EA-2CF0-A5CC-6AC47246CFBE}"/>
                </a:ext>
              </a:extLst>
            </p:cNvPr>
            <p:cNvSpPr txBox="1"/>
            <p:nvPr/>
          </p:nvSpPr>
          <p:spPr>
            <a:xfrm>
              <a:off x="0" y="-38100"/>
              <a:ext cx="1636528" cy="6272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61" name="Group 30">
            <a:extLst>
              <a:ext uri="{FF2B5EF4-FFF2-40B4-BE49-F238E27FC236}">
                <a16:creationId xmlns:a16="http://schemas.microsoft.com/office/drawing/2014/main" id="{2B15FC3B-EDAD-AF52-5446-13B71E1A4C54}"/>
              </a:ext>
            </a:extLst>
          </p:cNvPr>
          <p:cNvGrpSpPr/>
          <p:nvPr/>
        </p:nvGrpSpPr>
        <p:grpSpPr>
          <a:xfrm>
            <a:off x="5422851" y="3920393"/>
            <a:ext cx="2909613" cy="936826"/>
            <a:chOff x="0" y="0"/>
            <a:chExt cx="1449971" cy="466856"/>
          </a:xfrm>
        </p:grpSpPr>
        <p:sp>
          <p:nvSpPr>
            <p:cNvPr id="162" name="Freeform 31">
              <a:extLst>
                <a:ext uri="{FF2B5EF4-FFF2-40B4-BE49-F238E27FC236}">
                  <a16:creationId xmlns:a16="http://schemas.microsoft.com/office/drawing/2014/main" id="{18B3EAC1-E34E-E394-D3A6-990440EED65E}"/>
                </a:ext>
              </a:extLst>
            </p:cNvPr>
            <p:cNvSpPr/>
            <p:nvPr/>
          </p:nvSpPr>
          <p:spPr>
            <a:xfrm>
              <a:off x="0" y="0"/>
              <a:ext cx="1449971" cy="466856"/>
            </a:xfrm>
            <a:custGeom>
              <a:avLst/>
              <a:gdLst/>
              <a:ahLst/>
              <a:cxnLst/>
              <a:rect l="l" t="t" r="r" b="b"/>
              <a:pathLst>
                <a:path w="1449971" h="466856">
                  <a:moveTo>
                    <a:pt x="47895" y="0"/>
                  </a:moveTo>
                  <a:lnTo>
                    <a:pt x="1402076" y="0"/>
                  </a:lnTo>
                  <a:cubicBezTo>
                    <a:pt x="1414779" y="0"/>
                    <a:pt x="1426961" y="5046"/>
                    <a:pt x="1435943" y="14028"/>
                  </a:cubicBezTo>
                  <a:cubicBezTo>
                    <a:pt x="1444925" y="23010"/>
                    <a:pt x="1449971" y="35192"/>
                    <a:pt x="1449971" y="47895"/>
                  </a:cubicBezTo>
                  <a:lnTo>
                    <a:pt x="1449971" y="418961"/>
                  </a:lnTo>
                  <a:cubicBezTo>
                    <a:pt x="1449971" y="431664"/>
                    <a:pt x="1444925" y="443846"/>
                    <a:pt x="1435943" y="452828"/>
                  </a:cubicBezTo>
                  <a:cubicBezTo>
                    <a:pt x="1426961" y="461810"/>
                    <a:pt x="1414779" y="466856"/>
                    <a:pt x="1402076" y="466856"/>
                  </a:cubicBezTo>
                  <a:lnTo>
                    <a:pt x="47895" y="466856"/>
                  </a:lnTo>
                  <a:cubicBezTo>
                    <a:pt x="35192" y="466856"/>
                    <a:pt x="23010" y="461810"/>
                    <a:pt x="14028" y="452828"/>
                  </a:cubicBezTo>
                  <a:cubicBezTo>
                    <a:pt x="5046" y="443846"/>
                    <a:pt x="0" y="431664"/>
                    <a:pt x="0" y="418961"/>
                  </a:cubicBezTo>
                  <a:lnTo>
                    <a:pt x="0" y="47895"/>
                  </a:lnTo>
                  <a:cubicBezTo>
                    <a:pt x="0" y="35192"/>
                    <a:pt x="5046" y="23010"/>
                    <a:pt x="14028" y="14028"/>
                  </a:cubicBezTo>
                  <a:cubicBezTo>
                    <a:pt x="23010" y="5046"/>
                    <a:pt x="35192" y="0"/>
                    <a:pt x="47895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63" name="TextBox 32">
              <a:extLst>
                <a:ext uri="{FF2B5EF4-FFF2-40B4-BE49-F238E27FC236}">
                  <a16:creationId xmlns:a16="http://schemas.microsoft.com/office/drawing/2014/main" id="{67F03C70-6B06-5C4A-867E-AC8E3AA762FF}"/>
                </a:ext>
              </a:extLst>
            </p:cNvPr>
            <p:cNvSpPr txBox="1"/>
            <p:nvPr/>
          </p:nvSpPr>
          <p:spPr>
            <a:xfrm>
              <a:off x="0" y="-38100"/>
              <a:ext cx="1449971" cy="504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64" name="Group 33">
            <a:extLst>
              <a:ext uri="{FF2B5EF4-FFF2-40B4-BE49-F238E27FC236}">
                <a16:creationId xmlns:a16="http://schemas.microsoft.com/office/drawing/2014/main" id="{D3D8F4A4-CB59-03D9-671D-1F0556ADCD15}"/>
              </a:ext>
            </a:extLst>
          </p:cNvPr>
          <p:cNvGrpSpPr/>
          <p:nvPr/>
        </p:nvGrpSpPr>
        <p:grpSpPr>
          <a:xfrm>
            <a:off x="5319294" y="4100265"/>
            <a:ext cx="48690" cy="580150"/>
            <a:chOff x="0" y="0"/>
            <a:chExt cx="24264" cy="289111"/>
          </a:xfrm>
        </p:grpSpPr>
        <p:sp>
          <p:nvSpPr>
            <p:cNvPr id="165" name="Freeform 34">
              <a:extLst>
                <a:ext uri="{FF2B5EF4-FFF2-40B4-BE49-F238E27FC236}">
                  <a16:creationId xmlns:a16="http://schemas.microsoft.com/office/drawing/2014/main" id="{278C8328-0AD7-1440-C62C-5237F88EE1A6}"/>
                </a:ext>
              </a:extLst>
            </p:cNvPr>
            <p:cNvSpPr/>
            <p:nvPr/>
          </p:nvSpPr>
          <p:spPr>
            <a:xfrm>
              <a:off x="0" y="0"/>
              <a:ext cx="24264" cy="289111"/>
            </a:xfrm>
            <a:custGeom>
              <a:avLst/>
              <a:gdLst/>
              <a:ahLst/>
              <a:cxnLst/>
              <a:rect l="l" t="t" r="r" b="b"/>
              <a:pathLst>
                <a:path w="24264" h="289111">
                  <a:moveTo>
                    <a:pt x="12132" y="0"/>
                  </a:moveTo>
                  <a:lnTo>
                    <a:pt x="12132" y="0"/>
                  </a:lnTo>
                  <a:cubicBezTo>
                    <a:pt x="15350" y="0"/>
                    <a:pt x="18436" y="1278"/>
                    <a:pt x="20711" y="3553"/>
                  </a:cubicBezTo>
                  <a:cubicBezTo>
                    <a:pt x="22986" y="5829"/>
                    <a:pt x="24264" y="8914"/>
                    <a:pt x="24264" y="12132"/>
                  </a:cubicBezTo>
                  <a:lnTo>
                    <a:pt x="24264" y="276979"/>
                  </a:lnTo>
                  <a:cubicBezTo>
                    <a:pt x="24264" y="280197"/>
                    <a:pt x="22986" y="283282"/>
                    <a:pt x="20711" y="285558"/>
                  </a:cubicBezTo>
                  <a:cubicBezTo>
                    <a:pt x="18436" y="287833"/>
                    <a:pt x="15350" y="289111"/>
                    <a:pt x="12132" y="289111"/>
                  </a:cubicBezTo>
                  <a:lnTo>
                    <a:pt x="12132" y="289111"/>
                  </a:lnTo>
                  <a:cubicBezTo>
                    <a:pt x="5432" y="289111"/>
                    <a:pt x="0" y="283679"/>
                    <a:pt x="0" y="276979"/>
                  </a:cubicBezTo>
                  <a:lnTo>
                    <a:pt x="0" y="12132"/>
                  </a:lnTo>
                  <a:cubicBezTo>
                    <a:pt x="0" y="5432"/>
                    <a:pt x="5432" y="0"/>
                    <a:pt x="12132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id="166" name="TextBox 35">
              <a:extLst>
                <a:ext uri="{FF2B5EF4-FFF2-40B4-BE49-F238E27FC236}">
                  <a16:creationId xmlns:a16="http://schemas.microsoft.com/office/drawing/2014/main" id="{10A39C7B-660C-4394-3DD7-A0AD753D58F0}"/>
                </a:ext>
              </a:extLst>
            </p:cNvPr>
            <p:cNvSpPr txBox="1"/>
            <p:nvPr/>
          </p:nvSpPr>
          <p:spPr>
            <a:xfrm>
              <a:off x="0" y="-38100"/>
              <a:ext cx="24264" cy="327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67" name="Group 36">
            <a:extLst>
              <a:ext uri="{FF2B5EF4-FFF2-40B4-BE49-F238E27FC236}">
                <a16:creationId xmlns:a16="http://schemas.microsoft.com/office/drawing/2014/main" id="{583BF0B1-AB60-9EA5-E581-7FC89D9F19FA}"/>
              </a:ext>
            </a:extLst>
          </p:cNvPr>
          <p:cNvGrpSpPr/>
          <p:nvPr/>
        </p:nvGrpSpPr>
        <p:grpSpPr>
          <a:xfrm>
            <a:off x="8387331" y="4098731"/>
            <a:ext cx="48690" cy="580150"/>
            <a:chOff x="0" y="0"/>
            <a:chExt cx="24264" cy="289111"/>
          </a:xfrm>
        </p:grpSpPr>
        <p:sp>
          <p:nvSpPr>
            <p:cNvPr id="168" name="Freeform 37">
              <a:extLst>
                <a:ext uri="{FF2B5EF4-FFF2-40B4-BE49-F238E27FC236}">
                  <a16:creationId xmlns:a16="http://schemas.microsoft.com/office/drawing/2014/main" id="{46CFDD1A-41DF-86FD-AE78-D0FAE1C1147B}"/>
                </a:ext>
              </a:extLst>
            </p:cNvPr>
            <p:cNvSpPr/>
            <p:nvPr/>
          </p:nvSpPr>
          <p:spPr>
            <a:xfrm>
              <a:off x="0" y="0"/>
              <a:ext cx="24264" cy="289111"/>
            </a:xfrm>
            <a:custGeom>
              <a:avLst/>
              <a:gdLst/>
              <a:ahLst/>
              <a:cxnLst/>
              <a:rect l="l" t="t" r="r" b="b"/>
              <a:pathLst>
                <a:path w="24264" h="289111">
                  <a:moveTo>
                    <a:pt x="12132" y="0"/>
                  </a:moveTo>
                  <a:lnTo>
                    <a:pt x="12132" y="0"/>
                  </a:lnTo>
                  <a:cubicBezTo>
                    <a:pt x="15350" y="0"/>
                    <a:pt x="18436" y="1278"/>
                    <a:pt x="20711" y="3553"/>
                  </a:cubicBezTo>
                  <a:cubicBezTo>
                    <a:pt x="22986" y="5829"/>
                    <a:pt x="24264" y="8914"/>
                    <a:pt x="24264" y="12132"/>
                  </a:cubicBezTo>
                  <a:lnTo>
                    <a:pt x="24264" y="276979"/>
                  </a:lnTo>
                  <a:cubicBezTo>
                    <a:pt x="24264" y="280197"/>
                    <a:pt x="22986" y="283282"/>
                    <a:pt x="20711" y="285558"/>
                  </a:cubicBezTo>
                  <a:cubicBezTo>
                    <a:pt x="18436" y="287833"/>
                    <a:pt x="15350" y="289111"/>
                    <a:pt x="12132" y="289111"/>
                  </a:cubicBezTo>
                  <a:lnTo>
                    <a:pt x="12132" y="289111"/>
                  </a:lnTo>
                  <a:cubicBezTo>
                    <a:pt x="5432" y="289111"/>
                    <a:pt x="0" y="283679"/>
                    <a:pt x="0" y="276979"/>
                  </a:cubicBezTo>
                  <a:lnTo>
                    <a:pt x="0" y="12132"/>
                  </a:lnTo>
                  <a:cubicBezTo>
                    <a:pt x="0" y="5432"/>
                    <a:pt x="5432" y="0"/>
                    <a:pt x="12132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id="169" name="TextBox 38">
              <a:extLst>
                <a:ext uri="{FF2B5EF4-FFF2-40B4-BE49-F238E27FC236}">
                  <a16:creationId xmlns:a16="http://schemas.microsoft.com/office/drawing/2014/main" id="{B82E9F80-F722-4B1F-13AA-9F744AAD3D8D}"/>
                </a:ext>
              </a:extLst>
            </p:cNvPr>
            <p:cNvSpPr txBox="1"/>
            <p:nvPr/>
          </p:nvSpPr>
          <p:spPr>
            <a:xfrm>
              <a:off x="0" y="-38100"/>
              <a:ext cx="24264" cy="327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70" name="Group 39">
            <a:extLst>
              <a:ext uri="{FF2B5EF4-FFF2-40B4-BE49-F238E27FC236}">
                <a16:creationId xmlns:a16="http://schemas.microsoft.com/office/drawing/2014/main" id="{8D19DAF9-C219-3F7D-7F1D-4972C47A7589}"/>
              </a:ext>
            </a:extLst>
          </p:cNvPr>
          <p:cNvGrpSpPr/>
          <p:nvPr/>
        </p:nvGrpSpPr>
        <p:grpSpPr>
          <a:xfrm>
            <a:off x="9768424" y="3797644"/>
            <a:ext cx="3283972" cy="1182324"/>
            <a:chOff x="0" y="0"/>
            <a:chExt cx="1636528" cy="589197"/>
          </a:xfrm>
          <a:solidFill>
            <a:schemeClr val="accent1">
              <a:lumMod val="75000"/>
            </a:schemeClr>
          </a:solidFill>
        </p:grpSpPr>
        <p:sp>
          <p:nvSpPr>
            <p:cNvPr id="171" name="Freeform 40">
              <a:extLst>
                <a:ext uri="{FF2B5EF4-FFF2-40B4-BE49-F238E27FC236}">
                  <a16:creationId xmlns:a16="http://schemas.microsoft.com/office/drawing/2014/main" id="{5F67C141-816E-F472-6C2A-361B91B56F8F}"/>
                </a:ext>
              </a:extLst>
            </p:cNvPr>
            <p:cNvSpPr/>
            <p:nvPr/>
          </p:nvSpPr>
          <p:spPr>
            <a:xfrm>
              <a:off x="0" y="0"/>
              <a:ext cx="1636528" cy="589197"/>
            </a:xfrm>
            <a:custGeom>
              <a:avLst/>
              <a:gdLst/>
              <a:ahLst/>
              <a:cxnLst/>
              <a:rect l="l" t="t" r="r" b="b"/>
              <a:pathLst>
                <a:path w="1636528" h="589197">
                  <a:moveTo>
                    <a:pt x="58937" y="0"/>
                  </a:moveTo>
                  <a:lnTo>
                    <a:pt x="1577591" y="0"/>
                  </a:lnTo>
                  <a:cubicBezTo>
                    <a:pt x="1610141" y="0"/>
                    <a:pt x="1636528" y="26387"/>
                    <a:pt x="1636528" y="58937"/>
                  </a:cubicBezTo>
                  <a:lnTo>
                    <a:pt x="1636528" y="530260"/>
                  </a:lnTo>
                  <a:cubicBezTo>
                    <a:pt x="1636528" y="545891"/>
                    <a:pt x="1630319" y="560882"/>
                    <a:pt x="1619266" y="571935"/>
                  </a:cubicBezTo>
                  <a:cubicBezTo>
                    <a:pt x="1608213" y="582987"/>
                    <a:pt x="1593222" y="589197"/>
                    <a:pt x="1577591" y="589197"/>
                  </a:cubicBezTo>
                  <a:lnTo>
                    <a:pt x="58937" y="589197"/>
                  </a:lnTo>
                  <a:cubicBezTo>
                    <a:pt x="26387" y="589197"/>
                    <a:pt x="0" y="562810"/>
                    <a:pt x="0" y="530260"/>
                  </a:cubicBezTo>
                  <a:lnTo>
                    <a:pt x="0" y="58937"/>
                  </a:lnTo>
                  <a:cubicBezTo>
                    <a:pt x="0" y="26387"/>
                    <a:pt x="26387" y="0"/>
                    <a:pt x="58937" y="0"/>
                  </a:cubicBezTo>
                  <a:close/>
                </a:path>
              </a:pathLst>
            </a:custGeom>
            <a:grp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 rtl="1"/>
              <a:endParaRPr lang="fr-DZ" sz="1400" dirty="0"/>
            </a:p>
          </p:txBody>
        </p:sp>
        <p:sp>
          <p:nvSpPr>
            <p:cNvPr id="172" name="TextBox 41">
              <a:extLst>
                <a:ext uri="{FF2B5EF4-FFF2-40B4-BE49-F238E27FC236}">
                  <a16:creationId xmlns:a16="http://schemas.microsoft.com/office/drawing/2014/main" id="{553C72F1-0178-E200-584F-4718A81FF40E}"/>
                </a:ext>
              </a:extLst>
            </p:cNvPr>
            <p:cNvSpPr txBox="1"/>
            <p:nvPr/>
          </p:nvSpPr>
          <p:spPr>
            <a:xfrm>
              <a:off x="0" y="-38100"/>
              <a:ext cx="1636528" cy="6272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73" name="Group 42">
            <a:extLst>
              <a:ext uri="{FF2B5EF4-FFF2-40B4-BE49-F238E27FC236}">
                <a16:creationId xmlns:a16="http://schemas.microsoft.com/office/drawing/2014/main" id="{1E44B1C1-EA26-F400-F6A8-D8576BCB4557}"/>
              </a:ext>
            </a:extLst>
          </p:cNvPr>
          <p:cNvGrpSpPr/>
          <p:nvPr/>
        </p:nvGrpSpPr>
        <p:grpSpPr>
          <a:xfrm>
            <a:off x="9955671" y="3920393"/>
            <a:ext cx="2909613" cy="936826"/>
            <a:chOff x="0" y="0"/>
            <a:chExt cx="1449971" cy="466856"/>
          </a:xfrm>
        </p:grpSpPr>
        <p:sp>
          <p:nvSpPr>
            <p:cNvPr id="174" name="Freeform 43">
              <a:extLst>
                <a:ext uri="{FF2B5EF4-FFF2-40B4-BE49-F238E27FC236}">
                  <a16:creationId xmlns:a16="http://schemas.microsoft.com/office/drawing/2014/main" id="{C3C3DB18-8E5A-D67F-0A28-038ABFD13940}"/>
                </a:ext>
              </a:extLst>
            </p:cNvPr>
            <p:cNvSpPr/>
            <p:nvPr/>
          </p:nvSpPr>
          <p:spPr>
            <a:xfrm>
              <a:off x="0" y="0"/>
              <a:ext cx="1449971" cy="466856"/>
            </a:xfrm>
            <a:custGeom>
              <a:avLst/>
              <a:gdLst/>
              <a:ahLst/>
              <a:cxnLst/>
              <a:rect l="l" t="t" r="r" b="b"/>
              <a:pathLst>
                <a:path w="1449971" h="466856">
                  <a:moveTo>
                    <a:pt x="47895" y="0"/>
                  </a:moveTo>
                  <a:lnTo>
                    <a:pt x="1402076" y="0"/>
                  </a:lnTo>
                  <a:cubicBezTo>
                    <a:pt x="1414779" y="0"/>
                    <a:pt x="1426961" y="5046"/>
                    <a:pt x="1435943" y="14028"/>
                  </a:cubicBezTo>
                  <a:cubicBezTo>
                    <a:pt x="1444925" y="23010"/>
                    <a:pt x="1449971" y="35192"/>
                    <a:pt x="1449971" y="47895"/>
                  </a:cubicBezTo>
                  <a:lnTo>
                    <a:pt x="1449971" y="418961"/>
                  </a:lnTo>
                  <a:cubicBezTo>
                    <a:pt x="1449971" y="431664"/>
                    <a:pt x="1444925" y="443846"/>
                    <a:pt x="1435943" y="452828"/>
                  </a:cubicBezTo>
                  <a:cubicBezTo>
                    <a:pt x="1426961" y="461810"/>
                    <a:pt x="1414779" y="466856"/>
                    <a:pt x="1402076" y="466856"/>
                  </a:cubicBezTo>
                  <a:lnTo>
                    <a:pt x="47895" y="466856"/>
                  </a:lnTo>
                  <a:cubicBezTo>
                    <a:pt x="35192" y="466856"/>
                    <a:pt x="23010" y="461810"/>
                    <a:pt x="14028" y="452828"/>
                  </a:cubicBezTo>
                  <a:cubicBezTo>
                    <a:pt x="5046" y="443846"/>
                    <a:pt x="0" y="431664"/>
                    <a:pt x="0" y="418961"/>
                  </a:cubicBezTo>
                  <a:lnTo>
                    <a:pt x="0" y="47895"/>
                  </a:lnTo>
                  <a:cubicBezTo>
                    <a:pt x="0" y="35192"/>
                    <a:pt x="5046" y="23010"/>
                    <a:pt x="14028" y="14028"/>
                  </a:cubicBezTo>
                  <a:cubicBezTo>
                    <a:pt x="23010" y="5046"/>
                    <a:pt x="35192" y="0"/>
                    <a:pt x="47895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5" name="TextBox 44">
              <a:extLst>
                <a:ext uri="{FF2B5EF4-FFF2-40B4-BE49-F238E27FC236}">
                  <a16:creationId xmlns:a16="http://schemas.microsoft.com/office/drawing/2014/main" id="{2F3D44F4-782F-80C0-B8D3-A3FE9A81AA87}"/>
                </a:ext>
              </a:extLst>
            </p:cNvPr>
            <p:cNvSpPr txBox="1"/>
            <p:nvPr/>
          </p:nvSpPr>
          <p:spPr>
            <a:xfrm>
              <a:off x="0" y="-38100"/>
              <a:ext cx="1449971" cy="504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76" name="Group 45">
            <a:extLst>
              <a:ext uri="{FF2B5EF4-FFF2-40B4-BE49-F238E27FC236}">
                <a16:creationId xmlns:a16="http://schemas.microsoft.com/office/drawing/2014/main" id="{6F9B0AD1-601A-F1D6-8DAD-78530048EC2B}"/>
              </a:ext>
            </a:extLst>
          </p:cNvPr>
          <p:cNvGrpSpPr/>
          <p:nvPr/>
        </p:nvGrpSpPr>
        <p:grpSpPr>
          <a:xfrm>
            <a:off x="9852114" y="4100265"/>
            <a:ext cx="48690" cy="580150"/>
            <a:chOff x="0" y="0"/>
            <a:chExt cx="24264" cy="289111"/>
          </a:xfrm>
        </p:grpSpPr>
        <p:sp>
          <p:nvSpPr>
            <p:cNvPr id="177" name="Freeform 46">
              <a:extLst>
                <a:ext uri="{FF2B5EF4-FFF2-40B4-BE49-F238E27FC236}">
                  <a16:creationId xmlns:a16="http://schemas.microsoft.com/office/drawing/2014/main" id="{18780B74-8B8F-DA60-9714-1A412EACD0E7}"/>
                </a:ext>
              </a:extLst>
            </p:cNvPr>
            <p:cNvSpPr/>
            <p:nvPr/>
          </p:nvSpPr>
          <p:spPr>
            <a:xfrm>
              <a:off x="0" y="0"/>
              <a:ext cx="24264" cy="289111"/>
            </a:xfrm>
            <a:custGeom>
              <a:avLst/>
              <a:gdLst/>
              <a:ahLst/>
              <a:cxnLst/>
              <a:rect l="l" t="t" r="r" b="b"/>
              <a:pathLst>
                <a:path w="24264" h="289111">
                  <a:moveTo>
                    <a:pt x="12132" y="0"/>
                  </a:moveTo>
                  <a:lnTo>
                    <a:pt x="12132" y="0"/>
                  </a:lnTo>
                  <a:cubicBezTo>
                    <a:pt x="15350" y="0"/>
                    <a:pt x="18436" y="1278"/>
                    <a:pt x="20711" y="3553"/>
                  </a:cubicBezTo>
                  <a:cubicBezTo>
                    <a:pt x="22986" y="5829"/>
                    <a:pt x="24264" y="8914"/>
                    <a:pt x="24264" y="12132"/>
                  </a:cubicBezTo>
                  <a:lnTo>
                    <a:pt x="24264" y="276979"/>
                  </a:lnTo>
                  <a:cubicBezTo>
                    <a:pt x="24264" y="280197"/>
                    <a:pt x="22986" y="283282"/>
                    <a:pt x="20711" y="285558"/>
                  </a:cubicBezTo>
                  <a:cubicBezTo>
                    <a:pt x="18436" y="287833"/>
                    <a:pt x="15350" y="289111"/>
                    <a:pt x="12132" y="289111"/>
                  </a:cubicBezTo>
                  <a:lnTo>
                    <a:pt x="12132" y="289111"/>
                  </a:lnTo>
                  <a:cubicBezTo>
                    <a:pt x="5432" y="289111"/>
                    <a:pt x="0" y="283679"/>
                    <a:pt x="0" y="276979"/>
                  </a:cubicBezTo>
                  <a:lnTo>
                    <a:pt x="0" y="12132"/>
                  </a:lnTo>
                  <a:cubicBezTo>
                    <a:pt x="0" y="5432"/>
                    <a:pt x="5432" y="0"/>
                    <a:pt x="12132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id="178" name="TextBox 47">
              <a:extLst>
                <a:ext uri="{FF2B5EF4-FFF2-40B4-BE49-F238E27FC236}">
                  <a16:creationId xmlns:a16="http://schemas.microsoft.com/office/drawing/2014/main" id="{CE439CFE-77F4-1265-4CAE-DCD31708A691}"/>
                </a:ext>
              </a:extLst>
            </p:cNvPr>
            <p:cNvSpPr txBox="1"/>
            <p:nvPr/>
          </p:nvSpPr>
          <p:spPr>
            <a:xfrm>
              <a:off x="0" y="-38100"/>
              <a:ext cx="24264" cy="327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79" name="Group 48">
            <a:extLst>
              <a:ext uri="{FF2B5EF4-FFF2-40B4-BE49-F238E27FC236}">
                <a16:creationId xmlns:a16="http://schemas.microsoft.com/office/drawing/2014/main" id="{3A419DEB-7BBB-E964-8735-674A80497584}"/>
              </a:ext>
            </a:extLst>
          </p:cNvPr>
          <p:cNvGrpSpPr/>
          <p:nvPr/>
        </p:nvGrpSpPr>
        <p:grpSpPr>
          <a:xfrm>
            <a:off x="12920151" y="4100265"/>
            <a:ext cx="48690" cy="580150"/>
            <a:chOff x="0" y="0"/>
            <a:chExt cx="24264" cy="289111"/>
          </a:xfrm>
        </p:grpSpPr>
        <p:sp>
          <p:nvSpPr>
            <p:cNvPr id="180" name="Freeform 49">
              <a:extLst>
                <a:ext uri="{FF2B5EF4-FFF2-40B4-BE49-F238E27FC236}">
                  <a16:creationId xmlns:a16="http://schemas.microsoft.com/office/drawing/2014/main" id="{F131822A-A81D-5389-F72C-0DA2DD05E1F7}"/>
                </a:ext>
              </a:extLst>
            </p:cNvPr>
            <p:cNvSpPr/>
            <p:nvPr/>
          </p:nvSpPr>
          <p:spPr>
            <a:xfrm>
              <a:off x="0" y="0"/>
              <a:ext cx="24264" cy="289111"/>
            </a:xfrm>
            <a:custGeom>
              <a:avLst/>
              <a:gdLst/>
              <a:ahLst/>
              <a:cxnLst/>
              <a:rect l="l" t="t" r="r" b="b"/>
              <a:pathLst>
                <a:path w="24264" h="289111">
                  <a:moveTo>
                    <a:pt x="12132" y="0"/>
                  </a:moveTo>
                  <a:lnTo>
                    <a:pt x="12132" y="0"/>
                  </a:lnTo>
                  <a:cubicBezTo>
                    <a:pt x="15350" y="0"/>
                    <a:pt x="18436" y="1278"/>
                    <a:pt x="20711" y="3553"/>
                  </a:cubicBezTo>
                  <a:cubicBezTo>
                    <a:pt x="22986" y="5829"/>
                    <a:pt x="24264" y="8914"/>
                    <a:pt x="24264" y="12132"/>
                  </a:cubicBezTo>
                  <a:lnTo>
                    <a:pt x="24264" y="276979"/>
                  </a:lnTo>
                  <a:cubicBezTo>
                    <a:pt x="24264" y="280197"/>
                    <a:pt x="22986" y="283282"/>
                    <a:pt x="20711" y="285558"/>
                  </a:cubicBezTo>
                  <a:cubicBezTo>
                    <a:pt x="18436" y="287833"/>
                    <a:pt x="15350" y="289111"/>
                    <a:pt x="12132" y="289111"/>
                  </a:cubicBezTo>
                  <a:lnTo>
                    <a:pt x="12132" y="289111"/>
                  </a:lnTo>
                  <a:cubicBezTo>
                    <a:pt x="5432" y="289111"/>
                    <a:pt x="0" y="283679"/>
                    <a:pt x="0" y="276979"/>
                  </a:cubicBezTo>
                  <a:lnTo>
                    <a:pt x="0" y="12132"/>
                  </a:lnTo>
                  <a:cubicBezTo>
                    <a:pt x="0" y="5432"/>
                    <a:pt x="5432" y="0"/>
                    <a:pt x="12132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id="181" name="TextBox 50">
              <a:extLst>
                <a:ext uri="{FF2B5EF4-FFF2-40B4-BE49-F238E27FC236}">
                  <a16:creationId xmlns:a16="http://schemas.microsoft.com/office/drawing/2014/main" id="{821244E4-7EEB-3BF6-DC5B-E8187ACDB320}"/>
                </a:ext>
              </a:extLst>
            </p:cNvPr>
            <p:cNvSpPr txBox="1"/>
            <p:nvPr/>
          </p:nvSpPr>
          <p:spPr>
            <a:xfrm>
              <a:off x="0" y="-38100"/>
              <a:ext cx="24264" cy="327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82" name="Group 51">
            <a:extLst>
              <a:ext uri="{FF2B5EF4-FFF2-40B4-BE49-F238E27FC236}">
                <a16:creationId xmlns:a16="http://schemas.microsoft.com/office/drawing/2014/main" id="{6A3B15D1-653F-6236-B00B-5473425B837A}"/>
              </a:ext>
            </a:extLst>
          </p:cNvPr>
          <p:cNvGrpSpPr/>
          <p:nvPr/>
        </p:nvGrpSpPr>
        <p:grpSpPr>
          <a:xfrm>
            <a:off x="14299178" y="2957089"/>
            <a:ext cx="3283972" cy="1182324"/>
            <a:chOff x="0" y="0"/>
            <a:chExt cx="1636528" cy="589197"/>
          </a:xfrm>
          <a:solidFill>
            <a:schemeClr val="accent1">
              <a:lumMod val="75000"/>
            </a:schemeClr>
          </a:solidFill>
        </p:grpSpPr>
        <p:sp>
          <p:nvSpPr>
            <p:cNvPr id="183" name="Freeform 52">
              <a:extLst>
                <a:ext uri="{FF2B5EF4-FFF2-40B4-BE49-F238E27FC236}">
                  <a16:creationId xmlns:a16="http://schemas.microsoft.com/office/drawing/2014/main" id="{CE14BDE4-EA45-9BFC-FA79-6B79DAD24034}"/>
                </a:ext>
              </a:extLst>
            </p:cNvPr>
            <p:cNvSpPr/>
            <p:nvPr/>
          </p:nvSpPr>
          <p:spPr>
            <a:xfrm>
              <a:off x="0" y="0"/>
              <a:ext cx="1636528" cy="589197"/>
            </a:xfrm>
            <a:custGeom>
              <a:avLst/>
              <a:gdLst/>
              <a:ahLst/>
              <a:cxnLst/>
              <a:rect l="l" t="t" r="r" b="b"/>
              <a:pathLst>
                <a:path w="1636528" h="589197">
                  <a:moveTo>
                    <a:pt x="58937" y="0"/>
                  </a:moveTo>
                  <a:lnTo>
                    <a:pt x="1577591" y="0"/>
                  </a:lnTo>
                  <a:cubicBezTo>
                    <a:pt x="1610141" y="0"/>
                    <a:pt x="1636528" y="26387"/>
                    <a:pt x="1636528" y="58937"/>
                  </a:cubicBezTo>
                  <a:lnTo>
                    <a:pt x="1636528" y="530260"/>
                  </a:lnTo>
                  <a:cubicBezTo>
                    <a:pt x="1636528" y="545891"/>
                    <a:pt x="1630319" y="560882"/>
                    <a:pt x="1619266" y="571935"/>
                  </a:cubicBezTo>
                  <a:cubicBezTo>
                    <a:pt x="1608213" y="582987"/>
                    <a:pt x="1593222" y="589197"/>
                    <a:pt x="1577591" y="589197"/>
                  </a:cubicBezTo>
                  <a:lnTo>
                    <a:pt x="58937" y="589197"/>
                  </a:lnTo>
                  <a:cubicBezTo>
                    <a:pt x="26387" y="589197"/>
                    <a:pt x="0" y="562810"/>
                    <a:pt x="0" y="530260"/>
                  </a:cubicBezTo>
                  <a:lnTo>
                    <a:pt x="0" y="58937"/>
                  </a:lnTo>
                  <a:cubicBezTo>
                    <a:pt x="0" y="26387"/>
                    <a:pt x="26387" y="0"/>
                    <a:pt x="58937" y="0"/>
                  </a:cubicBezTo>
                  <a:close/>
                </a:path>
              </a:pathLst>
            </a:custGeom>
            <a:grpFill/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4" name="TextBox 53">
              <a:extLst>
                <a:ext uri="{FF2B5EF4-FFF2-40B4-BE49-F238E27FC236}">
                  <a16:creationId xmlns:a16="http://schemas.microsoft.com/office/drawing/2014/main" id="{8FF63C3E-B9E5-5AF2-0EF1-15D3CD74F4DF}"/>
                </a:ext>
              </a:extLst>
            </p:cNvPr>
            <p:cNvSpPr txBox="1"/>
            <p:nvPr/>
          </p:nvSpPr>
          <p:spPr>
            <a:xfrm>
              <a:off x="0" y="-38100"/>
              <a:ext cx="1636528" cy="62729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85" name="Group 54">
            <a:extLst>
              <a:ext uri="{FF2B5EF4-FFF2-40B4-BE49-F238E27FC236}">
                <a16:creationId xmlns:a16="http://schemas.microsoft.com/office/drawing/2014/main" id="{55722C2E-4AAF-FF2C-3608-11721AFCB611}"/>
              </a:ext>
            </a:extLst>
          </p:cNvPr>
          <p:cNvGrpSpPr/>
          <p:nvPr/>
        </p:nvGrpSpPr>
        <p:grpSpPr>
          <a:xfrm>
            <a:off x="14476832" y="3079838"/>
            <a:ext cx="2909613" cy="936826"/>
            <a:chOff x="0" y="0"/>
            <a:chExt cx="1449971" cy="466856"/>
          </a:xfrm>
        </p:grpSpPr>
        <p:sp>
          <p:nvSpPr>
            <p:cNvPr id="186" name="Freeform 55">
              <a:extLst>
                <a:ext uri="{FF2B5EF4-FFF2-40B4-BE49-F238E27FC236}">
                  <a16:creationId xmlns:a16="http://schemas.microsoft.com/office/drawing/2014/main" id="{C58338E0-FFE2-EB58-1D85-5F892F236EAC}"/>
                </a:ext>
              </a:extLst>
            </p:cNvPr>
            <p:cNvSpPr/>
            <p:nvPr/>
          </p:nvSpPr>
          <p:spPr>
            <a:xfrm>
              <a:off x="0" y="0"/>
              <a:ext cx="1449971" cy="466856"/>
            </a:xfrm>
            <a:custGeom>
              <a:avLst/>
              <a:gdLst/>
              <a:ahLst/>
              <a:cxnLst/>
              <a:rect l="l" t="t" r="r" b="b"/>
              <a:pathLst>
                <a:path w="1449971" h="466856">
                  <a:moveTo>
                    <a:pt x="47895" y="0"/>
                  </a:moveTo>
                  <a:lnTo>
                    <a:pt x="1402076" y="0"/>
                  </a:lnTo>
                  <a:cubicBezTo>
                    <a:pt x="1414779" y="0"/>
                    <a:pt x="1426961" y="5046"/>
                    <a:pt x="1435943" y="14028"/>
                  </a:cubicBezTo>
                  <a:cubicBezTo>
                    <a:pt x="1444925" y="23010"/>
                    <a:pt x="1449971" y="35192"/>
                    <a:pt x="1449971" y="47895"/>
                  </a:cubicBezTo>
                  <a:lnTo>
                    <a:pt x="1449971" y="418961"/>
                  </a:lnTo>
                  <a:cubicBezTo>
                    <a:pt x="1449971" y="431664"/>
                    <a:pt x="1444925" y="443846"/>
                    <a:pt x="1435943" y="452828"/>
                  </a:cubicBezTo>
                  <a:cubicBezTo>
                    <a:pt x="1426961" y="461810"/>
                    <a:pt x="1414779" y="466856"/>
                    <a:pt x="1402076" y="466856"/>
                  </a:cubicBezTo>
                  <a:lnTo>
                    <a:pt x="47895" y="466856"/>
                  </a:lnTo>
                  <a:cubicBezTo>
                    <a:pt x="35192" y="466856"/>
                    <a:pt x="23010" y="461810"/>
                    <a:pt x="14028" y="452828"/>
                  </a:cubicBezTo>
                  <a:cubicBezTo>
                    <a:pt x="5046" y="443846"/>
                    <a:pt x="0" y="431664"/>
                    <a:pt x="0" y="418961"/>
                  </a:cubicBezTo>
                  <a:lnTo>
                    <a:pt x="0" y="47895"/>
                  </a:lnTo>
                  <a:cubicBezTo>
                    <a:pt x="0" y="35192"/>
                    <a:pt x="5046" y="23010"/>
                    <a:pt x="14028" y="14028"/>
                  </a:cubicBezTo>
                  <a:cubicBezTo>
                    <a:pt x="23010" y="5046"/>
                    <a:pt x="35192" y="0"/>
                    <a:pt x="47895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87" name="TextBox 56">
              <a:extLst>
                <a:ext uri="{FF2B5EF4-FFF2-40B4-BE49-F238E27FC236}">
                  <a16:creationId xmlns:a16="http://schemas.microsoft.com/office/drawing/2014/main" id="{BE543224-E82B-5572-9F6A-0D902A6684A1}"/>
                </a:ext>
              </a:extLst>
            </p:cNvPr>
            <p:cNvSpPr txBox="1"/>
            <p:nvPr/>
          </p:nvSpPr>
          <p:spPr>
            <a:xfrm>
              <a:off x="0" y="-38100"/>
              <a:ext cx="1449971" cy="5049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88" name="Group 57">
            <a:extLst>
              <a:ext uri="{FF2B5EF4-FFF2-40B4-BE49-F238E27FC236}">
                <a16:creationId xmlns:a16="http://schemas.microsoft.com/office/drawing/2014/main" id="{73E36B27-E191-FECE-F7F1-A8F6B5E1CF40}"/>
              </a:ext>
            </a:extLst>
          </p:cNvPr>
          <p:cNvGrpSpPr/>
          <p:nvPr/>
        </p:nvGrpSpPr>
        <p:grpSpPr>
          <a:xfrm>
            <a:off x="14382868" y="3259710"/>
            <a:ext cx="48690" cy="580150"/>
            <a:chOff x="0" y="0"/>
            <a:chExt cx="24264" cy="289111"/>
          </a:xfrm>
        </p:grpSpPr>
        <p:sp>
          <p:nvSpPr>
            <p:cNvPr id="189" name="Freeform 58">
              <a:extLst>
                <a:ext uri="{FF2B5EF4-FFF2-40B4-BE49-F238E27FC236}">
                  <a16:creationId xmlns:a16="http://schemas.microsoft.com/office/drawing/2014/main" id="{00E270F4-D3E0-F0E0-3E13-6BE571054B91}"/>
                </a:ext>
              </a:extLst>
            </p:cNvPr>
            <p:cNvSpPr/>
            <p:nvPr/>
          </p:nvSpPr>
          <p:spPr>
            <a:xfrm>
              <a:off x="0" y="0"/>
              <a:ext cx="24264" cy="289111"/>
            </a:xfrm>
            <a:custGeom>
              <a:avLst/>
              <a:gdLst/>
              <a:ahLst/>
              <a:cxnLst/>
              <a:rect l="l" t="t" r="r" b="b"/>
              <a:pathLst>
                <a:path w="24264" h="289111">
                  <a:moveTo>
                    <a:pt x="12132" y="0"/>
                  </a:moveTo>
                  <a:lnTo>
                    <a:pt x="12132" y="0"/>
                  </a:lnTo>
                  <a:cubicBezTo>
                    <a:pt x="15350" y="0"/>
                    <a:pt x="18436" y="1278"/>
                    <a:pt x="20711" y="3553"/>
                  </a:cubicBezTo>
                  <a:cubicBezTo>
                    <a:pt x="22986" y="5829"/>
                    <a:pt x="24264" y="8914"/>
                    <a:pt x="24264" y="12132"/>
                  </a:cubicBezTo>
                  <a:lnTo>
                    <a:pt x="24264" y="276979"/>
                  </a:lnTo>
                  <a:cubicBezTo>
                    <a:pt x="24264" y="280197"/>
                    <a:pt x="22986" y="283282"/>
                    <a:pt x="20711" y="285558"/>
                  </a:cubicBezTo>
                  <a:cubicBezTo>
                    <a:pt x="18436" y="287833"/>
                    <a:pt x="15350" y="289111"/>
                    <a:pt x="12132" y="289111"/>
                  </a:cubicBezTo>
                  <a:lnTo>
                    <a:pt x="12132" y="289111"/>
                  </a:lnTo>
                  <a:cubicBezTo>
                    <a:pt x="5432" y="289111"/>
                    <a:pt x="0" y="283679"/>
                    <a:pt x="0" y="276979"/>
                  </a:cubicBezTo>
                  <a:lnTo>
                    <a:pt x="0" y="12132"/>
                  </a:lnTo>
                  <a:cubicBezTo>
                    <a:pt x="0" y="5432"/>
                    <a:pt x="5432" y="0"/>
                    <a:pt x="12132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id="190" name="TextBox 59">
              <a:extLst>
                <a:ext uri="{FF2B5EF4-FFF2-40B4-BE49-F238E27FC236}">
                  <a16:creationId xmlns:a16="http://schemas.microsoft.com/office/drawing/2014/main" id="{C4BD825A-F929-EE65-C2BE-EEEFD7DE7250}"/>
                </a:ext>
              </a:extLst>
            </p:cNvPr>
            <p:cNvSpPr txBox="1"/>
            <p:nvPr/>
          </p:nvSpPr>
          <p:spPr>
            <a:xfrm>
              <a:off x="0" y="-38100"/>
              <a:ext cx="24264" cy="327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91" name="Group 60">
            <a:extLst>
              <a:ext uri="{FF2B5EF4-FFF2-40B4-BE49-F238E27FC236}">
                <a16:creationId xmlns:a16="http://schemas.microsoft.com/office/drawing/2014/main" id="{897F798C-5B3D-ACB5-01E7-6C49BDAA60A1}"/>
              </a:ext>
            </a:extLst>
          </p:cNvPr>
          <p:cNvGrpSpPr/>
          <p:nvPr/>
        </p:nvGrpSpPr>
        <p:grpSpPr>
          <a:xfrm>
            <a:off x="17450905" y="3259710"/>
            <a:ext cx="48690" cy="580150"/>
            <a:chOff x="0" y="0"/>
            <a:chExt cx="24264" cy="289111"/>
          </a:xfrm>
        </p:grpSpPr>
        <p:sp>
          <p:nvSpPr>
            <p:cNvPr id="192" name="Freeform 61">
              <a:extLst>
                <a:ext uri="{FF2B5EF4-FFF2-40B4-BE49-F238E27FC236}">
                  <a16:creationId xmlns:a16="http://schemas.microsoft.com/office/drawing/2014/main" id="{0D931839-CC0C-CCEB-8682-0207B1BE7445}"/>
                </a:ext>
              </a:extLst>
            </p:cNvPr>
            <p:cNvSpPr/>
            <p:nvPr/>
          </p:nvSpPr>
          <p:spPr>
            <a:xfrm>
              <a:off x="0" y="0"/>
              <a:ext cx="24264" cy="289111"/>
            </a:xfrm>
            <a:custGeom>
              <a:avLst/>
              <a:gdLst/>
              <a:ahLst/>
              <a:cxnLst/>
              <a:rect l="l" t="t" r="r" b="b"/>
              <a:pathLst>
                <a:path w="24264" h="289111">
                  <a:moveTo>
                    <a:pt x="12132" y="0"/>
                  </a:moveTo>
                  <a:lnTo>
                    <a:pt x="12132" y="0"/>
                  </a:lnTo>
                  <a:cubicBezTo>
                    <a:pt x="15350" y="0"/>
                    <a:pt x="18436" y="1278"/>
                    <a:pt x="20711" y="3553"/>
                  </a:cubicBezTo>
                  <a:cubicBezTo>
                    <a:pt x="22986" y="5829"/>
                    <a:pt x="24264" y="8914"/>
                    <a:pt x="24264" y="12132"/>
                  </a:cubicBezTo>
                  <a:lnTo>
                    <a:pt x="24264" y="276979"/>
                  </a:lnTo>
                  <a:cubicBezTo>
                    <a:pt x="24264" y="280197"/>
                    <a:pt x="22986" y="283282"/>
                    <a:pt x="20711" y="285558"/>
                  </a:cubicBezTo>
                  <a:cubicBezTo>
                    <a:pt x="18436" y="287833"/>
                    <a:pt x="15350" y="289111"/>
                    <a:pt x="12132" y="289111"/>
                  </a:cubicBezTo>
                  <a:lnTo>
                    <a:pt x="12132" y="289111"/>
                  </a:lnTo>
                  <a:cubicBezTo>
                    <a:pt x="5432" y="289111"/>
                    <a:pt x="0" y="283679"/>
                    <a:pt x="0" y="276979"/>
                  </a:cubicBezTo>
                  <a:lnTo>
                    <a:pt x="0" y="12132"/>
                  </a:lnTo>
                  <a:cubicBezTo>
                    <a:pt x="0" y="5432"/>
                    <a:pt x="5432" y="0"/>
                    <a:pt x="12132" y="0"/>
                  </a:cubicBezTo>
                  <a:close/>
                </a:path>
              </a:pathLst>
            </a:custGeom>
            <a:solidFill>
              <a:srgbClr val="000000"/>
            </a:solidFill>
            <a:ln cap="rnd">
              <a:noFill/>
              <a:prstDash val="solid"/>
              <a:round/>
            </a:ln>
          </p:spPr>
        </p:sp>
        <p:sp>
          <p:nvSpPr>
            <p:cNvPr id="193" name="TextBox 62">
              <a:extLst>
                <a:ext uri="{FF2B5EF4-FFF2-40B4-BE49-F238E27FC236}">
                  <a16:creationId xmlns:a16="http://schemas.microsoft.com/office/drawing/2014/main" id="{A1A51333-0AD4-DF3D-94F9-B40EAB73DBFD}"/>
                </a:ext>
              </a:extLst>
            </p:cNvPr>
            <p:cNvSpPr txBox="1"/>
            <p:nvPr/>
          </p:nvSpPr>
          <p:spPr>
            <a:xfrm>
              <a:off x="0" y="-38100"/>
              <a:ext cx="24264" cy="327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94" name="Group 63">
            <a:extLst>
              <a:ext uri="{FF2B5EF4-FFF2-40B4-BE49-F238E27FC236}">
                <a16:creationId xmlns:a16="http://schemas.microsoft.com/office/drawing/2014/main" id="{F186499A-64DA-0208-50F8-0E49D9252E8C}"/>
              </a:ext>
            </a:extLst>
          </p:cNvPr>
          <p:cNvGrpSpPr/>
          <p:nvPr/>
        </p:nvGrpSpPr>
        <p:grpSpPr>
          <a:xfrm>
            <a:off x="-1" y="4118762"/>
            <a:ext cx="4293111" cy="6168238"/>
            <a:chOff x="0" y="0"/>
            <a:chExt cx="1636528" cy="1700418"/>
          </a:xfrm>
          <a:solidFill>
            <a:schemeClr val="accent1">
              <a:lumMod val="75000"/>
            </a:schemeClr>
          </a:solidFill>
        </p:grpSpPr>
        <p:sp>
          <p:nvSpPr>
            <p:cNvPr id="195" name="Freeform 64">
              <a:extLst>
                <a:ext uri="{FF2B5EF4-FFF2-40B4-BE49-F238E27FC236}">
                  <a16:creationId xmlns:a16="http://schemas.microsoft.com/office/drawing/2014/main" id="{FE158825-36B8-DEFF-490F-E902C26D246B}"/>
                </a:ext>
              </a:extLst>
            </p:cNvPr>
            <p:cNvSpPr/>
            <p:nvPr/>
          </p:nvSpPr>
          <p:spPr>
            <a:xfrm>
              <a:off x="0" y="0"/>
              <a:ext cx="1636528" cy="1700418"/>
            </a:xfrm>
            <a:custGeom>
              <a:avLst/>
              <a:gdLst/>
              <a:ahLst/>
              <a:cxnLst/>
              <a:rect l="l" t="t" r="r" b="b"/>
              <a:pathLst>
                <a:path w="1636528" h="1700418">
                  <a:moveTo>
                    <a:pt x="66010" y="0"/>
                  </a:moveTo>
                  <a:lnTo>
                    <a:pt x="1570518" y="0"/>
                  </a:lnTo>
                  <a:cubicBezTo>
                    <a:pt x="1588025" y="0"/>
                    <a:pt x="1604815" y="6955"/>
                    <a:pt x="1617194" y="19334"/>
                  </a:cubicBezTo>
                  <a:cubicBezTo>
                    <a:pt x="1629573" y="31713"/>
                    <a:pt x="1636528" y="48503"/>
                    <a:pt x="1636528" y="66010"/>
                  </a:cubicBezTo>
                  <a:lnTo>
                    <a:pt x="1636528" y="1634409"/>
                  </a:lnTo>
                  <a:cubicBezTo>
                    <a:pt x="1636528" y="1651915"/>
                    <a:pt x="1629573" y="1668705"/>
                    <a:pt x="1617194" y="1681084"/>
                  </a:cubicBezTo>
                  <a:cubicBezTo>
                    <a:pt x="1604815" y="1693463"/>
                    <a:pt x="1588025" y="1700418"/>
                    <a:pt x="1570518" y="1700418"/>
                  </a:cubicBezTo>
                  <a:lnTo>
                    <a:pt x="66010" y="1700418"/>
                  </a:lnTo>
                  <a:cubicBezTo>
                    <a:pt x="48503" y="1700418"/>
                    <a:pt x="31713" y="1693463"/>
                    <a:pt x="19334" y="1681084"/>
                  </a:cubicBezTo>
                  <a:cubicBezTo>
                    <a:pt x="6955" y="1668705"/>
                    <a:pt x="0" y="1651915"/>
                    <a:pt x="0" y="1634409"/>
                  </a:cubicBezTo>
                  <a:lnTo>
                    <a:pt x="0" y="66010"/>
                  </a:lnTo>
                  <a:cubicBezTo>
                    <a:pt x="0" y="48503"/>
                    <a:pt x="6955" y="31713"/>
                    <a:pt x="19334" y="19334"/>
                  </a:cubicBezTo>
                  <a:cubicBezTo>
                    <a:pt x="31713" y="6955"/>
                    <a:pt x="48503" y="0"/>
                    <a:pt x="66010" y="0"/>
                  </a:cubicBezTo>
                  <a:close/>
                </a:path>
              </a:pathLst>
            </a:custGeom>
            <a:grpFill/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96" name="TextBox 65">
              <a:extLst>
                <a:ext uri="{FF2B5EF4-FFF2-40B4-BE49-F238E27FC236}">
                  <a16:creationId xmlns:a16="http://schemas.microsoft.com/office/drawing/2014/main" id="{D8FBECF4-5245-1E2A-4300-9A659718CF00}"/>
                </a:ext>
              </a:extLst>
            </p:cNvPr>
            <p:cNvSpPr txBox="1"/>
            <p:nvPr/>
          </p:nvSpPr>
          <p:spPr>
            <a:xfrm>
              <a:off x="0" y="-38100"/>
              <a:ext cx="1636528" cy="17385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197" name="Group 66">
            <a:extLst>
              <a:ext uri="{FF2B5EF4-FFF2-40B4-BE49-F238E27FC236}">
                <a16:creationId xmlns:a16="http://schemas.microsoft.com/office/drawing/2014/main" id="{20C25698-F49C-6940-D071-5F973BE26E75}"/>
              </a:ext>
            </a:extLst>
          </p:cNvPr>
          <p:cNvGrpSpPr/>
          <p:nvPr/>
        </p:nvGrpSpPr>
        <p:grpSpPr>
          <a:xfrm>
            <a:off x="1" y="3721191"/>
            <a:ext cx="4590547" cy="7104448"/>
            <a:chOff x="0" y="0"/>
            <a:chExt cx="1449971" cy="1578077"/>
          </a:xfrm>
        </p:grpSpPr>
        <p:sp>
          <p:nvSpPr>
            <p:cNvPr id="198" name="Freeform 67">
              <a:extLst>
                <a:ext uri="{FF2B5EF4-FFF2-40B4-BE49-F238E27FC236}">
                  <a16:creationId xmlns:a16="http://schemas.microsoft.com/office/drawing/2014/main" id="{DD957874-299D-A459-CACE-6F54564B7287}"/>
                </a:ext>
              </a:extLst>
            </p:cNvPr>
            <p:cNvSpPr/>
            <p:nvPr/>
          </p:nvSpPr>
          <p:spPr>
            <a:xfrm>
              <a:off x="0" y="0"/>
              <a:ext cx="1449971" cy="1578077"/>
            </a:xfrm>
            <a:custGeom>
              <a:avLst/>
              <a:gdLst/>
              <a:ahLst/>
              <a:cxnLst/>
              <a:rect l="l" t="t" r="r" b="b"/>
              <a:pathLst>
                <a:path w="1449971" h="1578077">
                  <a:moveTo>
                    <a:pt x="53216" y="0"/>
                  </a:moveTo>
                  <a:lnTo>
                    <a:pt x="1396755" y="0"/>
                  </a:lnTo>
                  <a:cubicBezTo>
                    <a:pt x="1410868" y="0"/>
                    <a:pt x="1424404" y="5607"/>
                    <a:pt x="1434384" y="15587"/>
                  </a:cubicBezTo>
                  <a:cubicBezTo>
                    <a:pt x="1444364" y="25567"/>
                    <a:pt x="1449971" y="39102"/>
                    <a:pt x="1449971" y="53216"/>
                  </a:cubicBezTo>
                  <a:lnTo>
                    <a:pt x="1449971" y="1524861"/>
                  </a:lnTo>
                  <a:cubicBezTo>
                    <a:pt x="1449971" y="1538975"/>
                    <a:pt x="1444364" y="1552511"/>
                    <a:pt x="1434384" y="1562491"/>
                  </a:cubicBezTo>
                  <a:cubicBezTo>
                    <a:pt x="1424404" y="1572471"/>
                    <a:pt x="1410868" y="1578077"/>
                    <a:pt x="1396755" y="1578077"/>
                  </a:cubicBezTo>
                  <a:lnTo>
                    <a:pt x="53216" y="1578077"/>
                  </a:lnTo>
                  <a:cubicBezTo>
                    <a:pt x="39102" y="1578077"/>
                    <a:pt x="25567" y="1572471"/>
                    <a:pt x="15587" y="1562491"/>
                  </a:cubicBezTo>
                  <a:cubicBezTo>
                    <a:pt x="5607" y="1552511"/>
                    <a:pt x="0" y="1538975"/>
                    <a:pt x="0" y="1524861"/>
                  </a:cubicBezTo>
                  <a:lnTo>
                    <a:pt x="0" y="53216"/>
                  </a:lnTo>
                  <a:cubicBezTo>
                    <a:pt x="0" y="39102"/>
                    <a:pt x="5607" y="25567"/>
                    <a:pt x="15587" y="15587"/>
                  </a:cubicBezTo>
                  <a:cubicBezTo>
                    <a:pt x="25567" y="5607"/>
                    <a:pt x="39102" y="0"/>
                    <a:pt x="53216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 rtl="1"/>
              <a:endParaRPr lang="fr-DZ" sz="1400" dirty="0"/>
            </a:p>
          </p:txBody>
        </p:sp>
        <p:sp>
          <p:nvSpPr>
            <p:cNvPr id="199" name="TextBox 68">
              <a:extLst>
                <a:ext uri="{FF2B5EF4-FFF2-40B4-BE49-F238E27FC236}">
                  <a16:creationId xmlns:a16="http://schemas.microsoft.com/office/drawing/2014/main" id="{DBE8606F-1ECF-DD21-E16F-4E2915959F77}"/>
                </a:ext>
              </a:extLst>
            </p:cNvPr>
            <p:cNvSpPr txBox="1"/>
            <p:nvPr/>
          </p:nvSpPr>
          <p:spPr>
            <a:xfrm>
              <a:off x="0" y="-38100"/>
              <a:ext cx="1449971" cy="1616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206" name="Group 75">
            <a:extLst>
              <a:ext uri="{FF2B5EF4-FFF2-40B4-BE49-F238E27FC236}">
                <a16:creationId xmlns:a16="http://schemas.microsoft.com/office/drawing/2014/main" id="{203844C3-8138-CCD5-6E6B-A679AD6FAC2C}"/>
              </a:ext>
            </a:extLst>
          </p:cNvPr>
          <p:cNvGrpSpPr/>
          <p:nvPr/>
        </p:nvGrpSpPr>
        <p:grpSpPr>
          <a:xfrm>
            <a:off x="4480223" y="5249230"/>
            <a:ext cx="4364224" cy="4332920"/>
            <a:chOff x="0" y="0"/>
            <a:chExt cx="1636528" cy="1700418"/>
          </a:xfrm>
        </p:grpSpPr>
        <p:sp>
          <p:nvSpPr>
            <p:cNvPr id="207" name="Freeform 76">
              <a:extLst>
                <a:ext uri="{FF2B5EF4-FFF2-40B4-BE49-F238E27FC236}">
                  <a16:creationId xmlns:a16="http://schemas.microsoft.com/office/drawing/2014/main" id="{9D704893-0601-23D2-844B-93CD5D6B5B78}"/>
                </a:ext>
              </a:extLst>
            </p:cNvPr>
            <p:cNvSpPr/>
            <p:nvPr/>
          </p:nvSpPr>
          <p:spPr>
            <a:xfrm>
              <a:off x="0" y="0"/>
              <a:ext cx="1636528" cy="1700418"/>
            </a:xfrm>
            <a:custGeom>
              <a:avLst/>
              <a:gdLst/>
              <a:ahLst/>
              <a:cxnLst/>
              <a:rect l="l" t="t" r="r" b="b"/>
              <a:pathLst>
                <a:path w="1636528" h="1700418">
                  <a:moveTo>
                    <a:pt x="66010" y="0"/>
                  </a:moveTo>
                  <a:lnTo>
                    <a:pt x="1570518" y="0"/>
                  </a:lnTo>
                  <a:cubicBezTo>
                    <a:pt x="1588025" y="0"/>
                    <a:pt x="1604815" y="6955"/>
                    <a:pt x="1617194" y="19334"/>
                  </a:cubicBezTo>
                  <a:cubicBezTo>
                    <a:pt x="1629573" y="31713"/>
                    <a:pt x="1636528" y="48503"/>
                    <a:pt x="1636528" y="66010"/>
                  </a:cubicBezTo>
                  <a:lnTo>
                    <a:pt x="1636528" y="1634409"/>
                  </a:lnTo>
                  <a:cubicBezTo>
                    <a:pt x="1636528" y="1651915"/>
                    <a:pt x="1629573" y="1668705"/>
                    <a:pt x="1617194" y="1681084"/>
                  </a:cubicBezTo>
                  <a:cubicBezTo>
                    <a:pt x="1604815" y="1693463"/>
                    <a:pt x="1588025" y="1700418"/>
                    <a:pt x="1570518" y="1700418"/>
                  </a:cubicBezTo>
                  <a:lnTo>
                    <a:pt x="66010" y="1700418"/>
                  </a:lnTo>
                  <a:cubicBezTo>
                    <a:pt x="48503" y="1700418"/>
                    <a:pt x="31713" y="1693463"/>
                    <a:pt x="19334" y="1681084"/>
                  </a:cubicBezTo>
                  <a:cubicBezTo>
                    <a:pt x="6955" y="1668705"/>
                    <a:pt x="0" y="1651915"/>
                    <a:pt x="0" y="1634409"/>
                  </a:cubicBezTo>
                  <a:lnTo>
                    <a:pt x="0" y="66010"/>
                  </a:lnTo>
                  <a:cubicBezTo>
                    <a:pt x="0" y="48503"/>
                    <a:pt x="6955" y="31713"/>
                    <a:pt x="19334" y="19334"/>
                  </a:cubicBezTo>
                  <a:cubicBezTo>
                    <a:pt x="31713" y="6955"/>
                    <a:pt x="48503" y="0"/>
                    <a:pt x="660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TextBox 77">
              <a:extLst>
                <a:ext uri="{FF2B5EF4-FFF2-40B4-BE49-F238E27FC236}">
                  <a16:creationId xmlns:a16="http://schemas.microsoft.com/office/drawing/2014/main" id="{25F13828-594B-610A-32D5-0976716590B0}"/>
                </a:ext>
              </a:extLst>
            </p:cNvPr>
            <p:cNvSpPr txBox="1"/>
            <p:nvPr/>
          </p:nvSpPr>
          <p:spPr>
            <a:xfrm>
              <a:off x="0" y="-38100"/>
              <a:ext cx="1636528" cy="1738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209" name="Group 78">
            <a:extLst>
              <a:ext uri="{FF2B5EF4-FFF2-40B4-BE49-F238E27FC236}">
                <a16:creationId xmlns:a16="http://schemas.microsoft.com/office/drawing/2014/main" id="{1C86990D-EC10-CB92-E3EF-4BA63046E503}"/>
              </a:ext>
            </a:extLst>
          </p:cNvPr>
          <p:cNvGrpSpPr/>
          <p:nvPr/>
        </p:nvGrpSpPr>
        <p:grpSpPr>
          <a:xfrm>
            <a:off x="4085627" y="1206654"/>
            <a:ext cx="4781206" cy="9080345"/>
            <a:chOff x="0" y="-38100"/>
            <a:chExt cx="1449971" cy="3268943"/>
          </a:xfrm>
        </p:grpSpPr>
        <p:sp>
          <p:nvSpPr>
            <p:cNvPr id="210" name="Freeform 79">
              <a:extLst>
                <a:ext uri="{FF2B5EF4-FFF2-40B4-BE49-F238E27FC236}">
                  <a16:creationId xmlns:a16="http://schemas.microsoft.com/office/drawing/2014/main" id="{7FD1B996-619A-5301-3B16-4BFAD92325FE}"/>
                </a:ext>
              </a:extLst>
            </p:cNvPr>
            <p:cNvSpPr/>
            <p:nvPr/>
          </p:nvSpPr>
          <p:spPr>
            <a:xfrm>
              <a:off x="747" y="1423500"/>
              <a:ext cx="1442435" cy="1807343"/>
            </a:xfrm>
            <a:custGeom>
              <a:avLst/>
              <a:gdLst/>
              <a:ahLst/>
              <a:cxnLst/>
              <a:rect l="l" t="t" r="r" b="b"/>
              <a:pathLst>
                <a:path w="1449971" h="1578077">
                  <a:moveTo>
                    <a:pt x="53216" y="0"/>
                  </a:moveTo>
                  <a:lnTo>
                    <a:pt x="1396755" y="0"/>
                  </a:lnTo>
                  <a:cubicBezTo>
                    <a:pt x="1410868" y="0"/>
                    <a:pt x="1424404" y="5607"/>
                    <a:pt x="1434384" y="15587"/>
                  </a:cubicBezTo>
                  <a:cubicBezTo>
                    <a:pt x="1444364" y="25567"/>
                    <a:pt x="1449971" y="39102"/>
                    <a:pt x="1449971" y="53216"/>
                  </a:cubicBezTo>
                  <a:lnTo>
                    <a:pt x="1449971" y="1524861"/>
                  </a:lnTo>
                  <a:cubicBezTo>
                    <a:pt x="1449971" y="1538975"/>
                    <a:pt x="1444364" y="1552511"/>
                    <a:pt x="1434384" y="1562491"/>
                  </a:cubicBezTo>
                  <a:cubicBezTo>
                    <a:pt x="1424404" y="1572471"/>
                    <a:pt x="1410868" y="1578077"/>
                    <a:pt x="1396755" y="1578077"/>
                  </a:cubicBezTo>
                  <a:lnTo>
                    <a:pt x="53216" y="1578077"/>
                  </a:lnTo>
                  <a:cubicBezTo>
                    <a:pt x="39102" y="1578077"/>
                    <a:pt x="25567" y="1572471"/>
                    <a:pt x="15587" y="1562491"/>
                  </a:cubicBezTo>
                  <a:cubicBezTo>
                    <a:pt x="5607" y="1552511"/>
                    <a:pt x="0" y="1538975"/>
                    <a:pt x="0" y="1524861"/>
                  </a:cubicBezTo>
                  <a:lnTo>
                    <a:pt x="0" y="53216"/>
                  </a:lnTo>
                  <a:cubicBezTo>
                    <a:pt x="0" y="39102"/>
                    <a:pt x="5607" y="25567"/>
                    <a:pt x="15587" y="15587"/>
                  </a:cubicBezTo>
                  <a:cubicBezTo>
                    <a:pt x="25567" y="5607"/>
                    <a:pt x="39102" y="0"/>
                    <a:pt x="53216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TextBox 80">
              <a:extLst>
                <a:ext uri="{FF2B5EF4-FFF2-40B4-BE49-F238E27FC236}">
                  <a16:creationId xmlns:a16="http://schemas.microsoft.com/office/drawing/2014/main" id="{FE51645D-0ADB-DD70-01E5-42744186ED4B}"/>
                </a:ext>
              </a:extLst>
            </p:cNvPr>
            <p:cNvSpPr txBox="1"/>
            <p:nvPr/>
          </p:nvSpPr>
          <p:spPr>
            <a:xfrm>
              <a:off x="0" y="-38100"/>
              <a:ext cx="1449971" cy="1616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218" name="Group 87">
            <a:extLst>
              <a:ext uri="{FF2B5EF4-FFF2-40B4-BE49-F238E27FC236}">
                <a16:creationId xmlns:a16="http://schemas.microsoft.com/office/drawing/2014/main" id="{B6482A1B-4AE6-CE05-AD8A-35A6E957828C}"/>
              </a:ext>
            </a:extLst>
          </p:cNvPr>
          <p:cNvGrpSpPr/>
          <p:nvPr/>
        </p:nvGrpSpPr>
        <p:grpSpPr>
          <a:xfrm>
            <a:off x="8883633" y="5143500"/>
            <a:ext cx="4756165" cy="5143500"/>
            <a:chOff x="0" y="0"/>
            <a:chExt cx="1636528" cy="1700418"/>
          </a:xfrm>
          <a:solidFill>
            <a:schemeClr val="accent1">
              <a:lumMod val="75000"/>
            </a:schemeClr>
          </a:solidFill>
        </p:grpSpPr>
        <p:sp>
          <p:nvSpPr>
            <p:cNvPr id="219" name="Freeform 88">
              <a:extLst>
                <a:ext uri="{FF2B5EF4-FFF2-40B4-BE49-F238E27FC236}">
                  <a16:creationId xmlns:a16="http://schemas.microsoft.com/office/drawing/2014/main" id="{54F4ED79-BACA-4F76-3E3A-722E9DBF26F9}"/>
                </a:ext>
              </a:extLst>
            </p:cNvPr>
            <p:cNvSpPr/>
            <p:nvPr/>
          </p:nvSpPr>
          <p:spPr>
            <a:xfrm>
              <a:off x="0" y="0"/>
              <a:ext cx="1636528" cy="1700418"/>
            </a:xfrm>
            <a:custGeom>
              <a:avLst/>
              <a:gdLst/>
              <a:ahLst/>
              <a:cxnLst/>
              <a:rect l="l" t="t" r="r" b="b"/>
              <a:pathLst>
                <a:path w="1636528" h="1700418">
                  <a:moveTo>
                    <a:pt x="66010" y="0"/>
                  </a:moveTo>
                  <a:lnTo>
                    <a:pt x="1570518" y="0"/>
                  </a:lnTo>
                  <a:cubicBezTo>
                    <a:pt x="1588025" y="0"/>
                    <a:pt x="1604815" y="6955"/>
                    <a:pt x="1617194" y="19334"/>
                  </a:cubicBezTo>
                  <a:cubicBezTo>
                    <a:pt x="1629573" y="31713"/>
                    <a:pt x="1636528" y="48503"/>
                    <a:pt x="1636528" y="66010"/>
                  </a:cubicBezTo>
                  <a:lnTo>
                    <a:pt x="1636528" y="1634409"/>
                  </a:lnTo>
                  <a:cubicBezTo>
                    <a:pt x="1636528" y="1651915"/>
                    <a:pt x="1629573" y="1668705"/>
                    <a:pt x="1617194" y="1681084"/>
                  </a:cubicBezTo>
                  <a:cubicBezTo>
                    <a:pt x="1604815" y="1693463"/>
                    <a:pt x="1588025" y="1700418"/>
                    <a:pt x="1570518" y="1700418"/>
                  </a:cubicBezTo>
                  <a:lnTo>
                    <a:pt x="66010" y="1700418"/>
                  </a:lnTo>
                  <a:cubicBezTo>
                    <a:pt x="48503" y="1700418"/>
                    <a:pt x="31713" y="1693463"/>
                    <a:pt x="19334" y="1681084"/>
                  </a:cubicBezTo>
                  <a:cubicBezTo>
                    <a:pt x="6955" y="1668705"/>
                    <a:pt x="0" y="1651915"/>
                    <a:pt x="0" y="1634409"/>
                  </a:cubicBezTo>
                  <a:lnTo>
                    <a:pt x="0" y="66010"/>
                  </a:lnTo>
                  <a:cubicBezTo>
                    <a:pt x="0" y="48503"/>
                    <a:pt x="6955" y="31713"/>
                    <a:pt x="19334" y="19334"/>
                  </a:cubicBezTo>
                  <a:cubicBezTo>
                    <a:pt x="31713" y="6955"/>
                    <a:pt x="48503" y="0"/>
                    <a:pt x="66010" y="0"/>
                  </a:cubicBezTo>
                  <a:close/>
                </a:path>
              </a:pathLst>
            </a:custGeom>
            <a:grpFill/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20" name="TextBox 89">
              <a:extLst>
                <a:ext uri="{FF2B5EF4-FFF2-40B4-BE49-F238E27FC236}">
                  <a16:creationId xmlns:a16="http://schemas.microsoft.com/office/drawing/2014/main" id="{E051E760-4871-D660-8CDE-0BFA2E2B47A3}"/>
                </a:ext>
              </a:extLst>
            </p:cNvPr>
            <p:cNvSpPr txBox="1"/>
            <p:nvPr/>
          </p:nvSpPr>
          <p:spPr>
            <a:xfrm>
              <a:off x="0" y="-38100"/>
              <a:ext cx="1636528" cy="17385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221" name="Group 90">
            <a:extLst>
              <a:ext uri="{FF2B5EF4-FFF2-40B4-BE49-F238E27FC236}">
                <a16:creationId xmlns:a16="http://schemas.microsoft.com/office/drawing/2014/main" id="{959E8020-8BB4-A6E0-F5D0-8F6FC043D848}"/>
              </a:ext>
            </a:extLst>
          </p:cNvPr>
          <p:cNvGrpSpPr/>
          <p:nvPr/>
        </p:nvGrpSpPr>
        <p:grpSpPr>
          <a:xfrm>
            <a:off x="8883633" y="4979969"/>
            <a:ext cx="4731158" cy="5307031"/>
            <a:chOff x="0" y="-50173"/>
            <a:chExt cx="1449971" cy="1628250"/>
          </a:xfrm>
        </p:grpSpPr>
        <p:sp>
          <p:nvSpPr>
            <p:cNvPr id="222" name="Freeform 91">
              <a:extLst>
                <a:ext uri="{FF2B5EF4-FFF2-40B4-BE49-F238E27FC236}">
                  <a16:creationId xmlns:a16="http://schemas.microsoft.com/office/drawing/2014/main" id="{C86A0520-956D-3CBE-D655-F3ED69775280}"/>
                </a:ext>
              </a:extLst>
            </p:cNvPr>
            <p:cNvSpPr/>
            <p:nvPr/>
          </p:nvSpPr>
          <p:spPr>
            <a:xfrm>
              <a:off x="0" y="-50173"/>
              <a:ext cx="1449971" cy="1578077"/>
            </a:xfrm>
            <a:custGeom>
              <a:avLst/>
              <a:gdLst/>
              <a:ahLst/>
              <a:cxnLst/>
              <a:rect l="l" t="t" r="r" b="b"/>
              <a:pathLst>
                <a:path w="1449971" h="1578077">
                  <a:moveTo>
                    <a:pt x="53216" y="0"/>
                  </a:moveTo>
                  <a:lnTo>
                    <a:pt x="1396755" y="0"/>
                  </a:lnTo>
                  <a:cubicBezTo>
                    <a:pt x="1410868" y="0"/>
                    <a:pt x="1424404" y="5607"/>
                    <a:pt x="1434384" y="15587"/>
                  </a:cubicBezTo>
                  <a:cubicBezTo>
                    <a:pt x="1444364" y="25567"/>
                    <a:pt x="1449971" y="39102"/>
                    <a:pt x="1449971" y="53216"/>
                  </a:cubicBezTo>
                  <a:lnTo>
                    <a:pt x="1449971" y="1524861"/>
                  </a:lnTo>
                  <a:cubicBezTo>
                    <a:pt x="1449971" y="1538975"/>
                    <a:pt x="1444364" y="1552511"/>
                    <a:pt x="1434384" y="1562491"/>
                  </a:cubicBezTo>
                  <a:cubicBezTo>
                    <a:pt x="1424404" y="1572471"/>
                    <a:pt x="1410868" y="1578077"/>
                    <a:pt x="1396755" y="1578077"/>
                  </a:cubicBezTo>
                  <a:lnTo>
                    <a:pt x="53216" y="1578077"/>
                  </a:lnTo>
                  <a:cubicBezTo>
                    <a:pt x="39102" y="1578077"/>
                    <a:pt x="25567" y="1572471"/>
                    <a:pt x="15587" y="1562491"/>
                  </a:cubicBezTo>
                  <a:cubicBezTo>
                    <a:pt x="5607" y="1552511"/>
                    <a:pt x="0" y="1538975"/>
                    <a:pt x="0" y="1524861"/>
                  </a:cubicBezTo>
                  <a:lnTo>
                    <a:pt x="0" y="53216"/>
                  </a:lnTo>
                  <a:cubicBezTo>
                    <a:pt x="0" y="39102"/>
                    <a:pt x="5607" y="25567"/>
                    <a:pt x="15587" y="15587"/>
                  </a:cubicBezTo>
                  <a:cubicBezTo>
                    <a:pt x="25567" y="5607"/>
                    <a:pt x="39102" y="0"/>
                    <a:pt x="53216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 rtl="1"/>
              <a:endParaRPr lang="fr-DZ" sz="1400" dirty="0"/>
            </a:p>
          </p:txBody>
        </p:sp>
        <p:sp>
          <p:nvSpPr>
            <p:cNvPr id="223" name="TextBox 92">
              <a:extLst>
                <a:ext uri="{FF2B5EF4-FFF2-40B4-BE49-F238E27FC236}">
                  <a16:creationId xmlns:a16="http://schemas.microsoft.com/office/drawing/2014/main" id="{D5DF1437-D0A7-BF99-6F77-1B0EF1018780}"/>
                </a:ext>
              </a:extLst>
            </p:cNvPr>
            <p:cNvSpPr txBox="1"/>
            <p:nvPr/>
          </p:nvSpPr>
          <p:spPr>
            <a:xfrm>
              <a:off x="0" y="-38100"/>
              <a:ext cx="1449971" cy="1616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230" name="Group 99">
            <a:extLst>
              <a:ext uri="{FF2B5EF4-FFF2-40B4-BE49-F238E27FC236}">
                <a16:creationId xmlns:a16="http://schemas.microsoft.com/office/drawing/2014/main" id="{81EE9750-551A-F540-458B-FB675DF4FEE4}"/>
              </a:ext>
            </a:extLst>
          </p:cNvPr>
          <p:cNvGrpSpPr/>
          <p:nvPr/>
        </p:nvGrpSpPr>
        <p:grpSpPr>
          <a:xfrm>
            <a:off x="13697452" y="4559350"/>
            <a:ext cx="4590548" cy="5727650"/>
            <a:chOff x="0" y="0"/>
            <a:chExt cx="1636528" cy="1700418"/>
          </a:xfrm>
          <a:solidFill>
            <a:schemeClr val="accent1">
              <a:lumMod val="75000"/>
            </a:schemeClr>
          </a:solidFill>
        </p:grpSpPr>
        <p:sp>
          <p:nvSpPr>
            <p:cNvPr id="231" name="Freeform 100">
              <a:extLst>
                <a:ext uri="{FF2B5EF4-FFF2-40B4-BE49-F238E27FC236}">
                  <a16:creationId xmlns:a16="http://schemas.microsoft.com/office/drawing/2014/main" id="{DB5316D9-2EE4-85BB-056F-7B6E115DBE2E}"/>
                </a:ext>
              </a:extLst>
            </p:cNvPr>
            <p:cNvSpPr/>
            <p:nvPr/>
          </p:nvSpPr>
          <p:spPr>
            <a:xfrm>
              <a:off x="0" y="0"/>
              <a:ext cx="1636528" cy="1700418"/>
            </a:xfrm>
            <a:custGeom>
              <a:avLst/>
              <a:gdLst/>
              <a:ahLst/>
              <a:cxnLst/>
              <a:rect l="l" t="t" r="r" b="b"/>
              <a:pathLst>
                <a:path w="1636528" h="1700418">
                  <a:moveTo>
                    <a:pt x="66010" y="0"/>
                  </a:moveTo>
                  <a:lnTo>
                    <a:pt x="1570518" y="0"/>
                  </a:lnTo>
                  <a:cubicBezTo>
                    <a:pt x="1588025" y="0"/>
                    <a:pt x="1604815" y="6955"/>
                    <a:pt x="1617194" y="19334"/>
                  </a:cubicBezTo>
                  <a:cubicBezTo>
                    <a:pt x="1629573" y="31713"/>
                    <a:pt x="1636528" y="48503"/>
                    <a:pt x="1636528" y="66010"/>
                  </a:cubicBezTo>
                  <a:lnTo>
                    <a:pt x="1636528" y="1634409"/>
                  </a:lnTo>
                  <a:cubicBezTo>
                    <a:pt x="1636528" y="1651915"/>
                    <a:pt x="1629573" y="1668705"/>
                    <a:pt x="1617194" y="1681084"/>
                  </a:cubicBezTo>
                  <a:cubicBezTo>
                    <a:pt x="1604815" y="1693463"/>
                    <a:pt x="1588025" y="1700418"/>
                    <a:pt x="1570518" y="1700418"/>
                  </a:cubicBezTo>
                  <a:lnTo>
                    <a:pt x="66010" y="1700418"/>
                  </a:lnTo>
                  <a:cubicBezTo>
                    <a:pt x="48503" y="1700418"/>
                    <a:pt x="31713" y="1693463"/>
                    <a:pt x="19334" y="1681084"/>
                  </a:cubicBezTo>
                  <a:cubicBezTo>
                    <a:pt x="6955" y="1668705"/>
                    <a:pt x="0" y="1651915"/>
                    <a:pt x="0" y="1634409"/>
                  </a:cubicBezTo>
                  <a:lnTo>
                    <a:pt x="0" y="66010"/>
                  </a:lnTo>
                  <a:cubicBezTo>
                    <a:pt x="0" y="48503"/>
                    <a:pt x="6955" y="31713"/>
                    <a:pt x="19334" y="19334"/>
                  </a:cubicBezTo>
                  <a:cubicBezTo>
                    <a:pt x="31713" y="6955"/>
                    <a:pt x="48503" y="0"/>
                    <a:pt x="66010" y="0"/>
                  </a:cubicBezTo>
                  <a:close/>
                </a:path>
              </a:pathLst>
            </a:custGeom>
            <a:grpFill/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232" name="TextBox 101">
              <a:extLst>
                <a:ext uri="{FF2B5EF4-FFF2-40B4-BE49-F238E27FC236}">
                  <a16:creationId xmlns:a16="http://schemas.microsoft.com/office/drawing/2014/main" id="{1C7F7AD2-DB34-4451-3A54-4129CC473E5A}"/>
                </a:ext>
              </a:extLst>
            </p:cNvPr>
            <p:cNvSpPr txBox="1"/>
            <p:nvPr/>
          </p:nvSpPr>
          <p:spPr>
            <a:xfrm>
              <a:off x="0" y="-38100"/>
              <a:ext cx="1636528" cy="173851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grpSp>
        <p:nvGrpSpPr>
          <p:cNvPr id="233" name="Group 102">
            <a:extLst>
              <a:ext uri="{FF2B5EF4-FFF2-40B4-BE49-F238E27FC236}">
                <a16:creationId xmlns:a16="http://schemas.microsoft.com/office/drawing/2014/main" id="{5723E4D6-907D-DDD6-5E64-1E880972AABF}"/>
              </a:ext>
            </a:extLst>
          </p:cNvPr>
          <p:cNvGrpSpPr/>
          <p:nvPr/>
        </p:nvGrpSpPr>
        <p:grpSpPr>
          <a:xfrm>
            <a:off x="13697452" y="4582405"/>
            <a:ext cx="4448093" cy="5704595"/>
            <a:chOff x="0" y="0"/>
            <a:chExt cx="1449971" cy="1578077"/>
          </a:xfrm>
        </p:grpSpPr>
        <p:sp>
          <p:nvSpPr>
            <p:cNvPr id="234" name="Freeform 103">
              <a:extLst>
                <a:ext uri="{FF2B5EF4-FFF2-40B4-BE49-F238E27FC236}">
                  <a16:creationId xmlns:a16="http://schemas.microsoft.com/office/drawing/2014/main" id="{0141B69F-B425-F37B-1E62-DE90953CAF39}"/>
                </a:ext>
              </a:extLst>
            </p:cNvPr>
            <p:cNvSpPr/>
            <p:nvPr/>
          </p:nvSpPr>
          <p:spPr>
            <a:xfrm>
              <a:off x="0" y="0"/>
              <a:ext cx="1449971" cy="1578077"/>
            </a:xfrm>
            <a:custGeom>
              <a:avLst/>
              <a:gdLst/>
              <a:ahLst/>
              <a:cxnLst/>
              <a:rect l="l" t="t" r="r" b="b"/>
              <a:pathLst>
                <a:path w="1449971" h="1578077">
                  <a:moveTo>
                    <a:pt x="53216" y="0"/>
                  </a:moveTo>
                  <a:lnTo>
                    <a:pt x="1396755" y="0"/>
                  </a:lnTo>
                  <a:cubicBezTo>
                    <a:pt x="1410868" y="0"/>
                    <a:pt x="1424404" y="5607"/>
                    <a:pt x="1434384" y="15587"/>
                  </a:cubicBezTo>
                  <a:cubicBezTo>
                    <a:pt x="1444364" y="25567"/>
                    <a:pt x="1449971" y="39102"/>
                    <a:pt x="1449971" y="53216"/>
                  </a:cubicBezTo>
                  <a:lnTo>
                    <a:pt x="1449971" y="1524861"/>
                  </a:lnTo>
                  <a:cubicBezTo>
                    <a:pt x="1449971" y="1538975"/>
                    <a:pt x="1444364" y="1552511"/>
                    <a:pt x="1434384" y="1562491"/>
                  </a:cubicBezTo>
                  <a:cubicBezTo>
                    <a:pt x="1424404" y="1572471"/>
                    <a:pt x="1410868" y="1578077"/>
                    <a:pt x="1396755" y="1578077"/>
                  </a:cubicBezTo>
                  <a:lnTo>
                    <a:pt x="53216" y="1578077"/>
                  </a:lnTo>
                  <a:cubicBezTo>
                    <a:pt x="39102" y="1578077"/>
                    <a:pt x="25567" y="1572471"/>
                    <a:pt x="15587" y="1562491"/>
                  </a:cubicBezTo>
                  <a:cubicBezTo>
                    <a:pt x="5607" y="1552511"/>
                    <a:pt x="0" y="1538975"/>
                    <a:pt x="0" y="1524861"/>
                  </a:cubicBezTo>
                  <a:lnTo>
                    <a:pt x="0" y="53216"/>
                  </a:lnTo>
                  <a:cubicBezTo>
                    <a:pt x="0" y="39102"/>
                    <a:pt x="5607" y="25567"/>
                    <a:pt x="15587" y="15587"/>
                  </a:cubicBezTo>
                  <a:cubicBezTo>
                    <a:pt x="25567" y="5607"/>
                    <a:pt x="39102" y="0"/>
                    <a:pt x="53216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" name="TextBox 104">
              <a:extLst>
                <a:ext uri="{FF2B5EF4-FFF2-40B4-BE49-F238E27FC236}">
                  <a16:creationId xmlns:a16="http://schemas.microsoft.com/office/drawing/2014/main" id="{3615E521-5E03-6463-5B3D-6E2357B2CD79}"/>
                </a:ext>
              </a:extLst>
            </p:cNvPr>
            <p:cNvSpPr txBox="1"/>
            <p:nvPr/>
          </p:nvSpPr>
          <p:spPr>
            <a:xfrm>
              <a:off x="0" y="-38100"/>
              <a:ext cx="1449971" cy="1616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spcBef>
                  <a:spcPct val="0"/>
                </a:spcBef>
              </a:pPr>
              <a:endParaRPr sz="1400"/>
            </a:p>
          </p:txBody>
        </p:sp>
      </p:grpSp>
      <p:sp>
        <p:nvSpPr>
          <p:cNvPr id="242" name="AutoShape 111">
            <a:extLst>
              <a:ext uri="{FF2B5EF4-FFF2-40B4-BE49-F238E27FC236}">
                <a16:creationId xmlns:a16="http://schemas.microsoft.com/office/drawing/2014/main" id="{92122F68-87F3-F262-4097-17C76222A150}"/>
              </a:ext>
            </a:extLst>
          </p:cNvPr>
          <p:cNvSpPr/>
          <p:nvPr/>
        </p:nvSpPr>
        <p:spPr>
          <a:xfrm flipV="1">
            <a:off x="2341448" y="4139413"/>
            <a:ext cx="14980" cy="284468"/>
          </a:xfrm>
          <a:prstGeom prst="line">
            <a:avLst/>
          </a:prstGeom>
          <a:ln w="1905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3" name="AutoShape 112">
            <a:extLst>
              <a:ext uri="{FF2B5EF4-FFF2-40B4-BE49-F238E27FC236}">
                <a16:creationId xmlns:a16="http://schemas.microsoft.com/office/drawing/2014/main" id="{26E5E3FB-AA56-04CC-3E92-1B4276EA5180}"/>
              </a:ext>
            </a:extLst>
          </p:cNvPr>
          <p:cNvSpPr/>
          <p:nvPr/>
        </p:nvSpPr>
        <p:spPr>
          <a:xfrm flipH="1" flipV="1">
            <a:off x="6887181" y="4979968"/>
            <a:ext cx="10941" cy="0"/>
          </a:xfrm>
          <a:prstGeom prst="line">
            <a:avLst/>
          </a:prstGeom>
          <a:ln w="1905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4" name="AutoShape 113">
            <a:extLst>
              <a:ext uri="{FF2B5EF4-FFF2-40B4-BE49-F238E27FC236}">
                <a16:creationId xmlns:a16="http://schemas.microsoft.com/office/drawing/2014/main" id="{2782B5AD-C011-3241-EBD0-43CCEF26679B}"/>
              </a:ext>
            </a:extLst>
          </p:cNvPr>
          <p:cNvSpPr/>
          <p:nvPr/>
        </p:nvSpPr>
        <p:spPr>
          <a:xfrm flipH="1" flipV="1">
            <a:off x="11403906" y="4979968"/>
            <a:ext cx="14029" cy="0"/>
          </a:xfrm>
          <a:prstGeom prst="line">
            <a:avLst/>
          </a:prstGeom>
          <a:ln w="1905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5" name="AutoShape 114">
            <a:extLst>
              <a:ext uri="{FF2B5EF4-FFF2-40B4-BE49-F238E27FC236}">
                <a16:creationId xmlns:a16="http://schemas.microsoft.com/office/drawing/2014/main" id="{93AB81C1-D5A6-47BC-9871-F846CE31B8A0}"/>
              </a:ext>
            </a:extLst>
          </p:cNvPr>
          <p:cNvSpPr/>
          <p:nvPr/>
        </p:nvSpPr>
        <p:spPr>
          <a:xfrm flipV="1">
            <a:off x="15956404" y="4139413"/>
            <a:ext cx="405" cy="419936"/>
          </a:xfrm>
          <a:prstGeom prst="line">
            <a:avLst/>
          </a:prstGeom>
          <a:ln w="1905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6" name="AutoShape 115">
            <a:extLst>
              <a:ext uri="{FF2B5EF4-FFF2-40B4-BE49-F238E27FC236}">
                <a16:creationId xmlns:a16="http://schemas.microsoft.com/office/drawing/2014/main" id="{42199020-6579-D094-2863-2AAB0EF56401}"/>
              </a:ext>
            </a:extLst>
          </p:cNvPr>
          <p:cNvSpPr/>
          <p:nvPr/>
        </p:nvSpPr>
        <p:spPr>
          <a:xfrm flipV="1">
            <a:off x="3286577" y="1397504"/>
            <a:ext cx="2737648" cy="1109738"/>
          </a:xfrm>
          <a:prstGeom prst="line">
            <a:avLst/>
          </a:prstGeom>
          <a:ln w="1905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7" name="AutoShape 116">
            <a:extLst>
              <a:ext uri="{FF2B5EF4-FFF2-40B4-BE49-F238E27FC236}">
                <a16:creationId xmlns:a16="http://schemas.microsoft.com/office/drawing/2014/main" id="{153FC202-BBAB-D6CC-2352-9681B19EF85D}"/>
              </a:ext>
            </a:extLst>
          </p:cNvPr>
          <p:cNvSpPr/>
          <p:nvPr/>
        </p:nvSpPr>
        <p:spPr>
          <a:xfrm flipH="1" flipV="1">
            <a:off x="12293558" y="1377966"/>
            <a:ext cx="3662846" cy="1588648"/>
          </a:xfrm>
          <a:prstGeom prst="line">
            <a:avLst/>
          </a:prstGeom>
          <a:ln w="1905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algn="ctr" rtl="1"/>
            <a:endParaRPr lang="fr-DZ" sz="1400" dirty="0"/>
          </a:p>
        </p:txBody>
      </p:sp>
      <p:sp>
        <p:nvSpPr>
          <p:cNvPr id="248" name="AutoShape 117">
            <a:extLst>
              <a:ext uri="{FF2B5EF4-FFF2-40B4-BE49-F238E27FC236}">
                <a16:creationId xmlns:a16="http://schemas.microsoft.com/office/drawing/2014/main" id="{056901FC-99AE-C74F-42DE-5A847E449199}"/>
              </a:ext>
            </a:extLst>
          </p:cNvPr>
          <p:cNvSpPr/>
          <p:nvPr/>
        </p:nvSpPr>
        <p:spPr>
          <a:xfrm flipV="1">
            <a:off x="7415548" y="2097015"/>
            <a:ext cx="1731952" cy="1509045"/>
          </a:xfrm>
          <a:prstGeom prst="line">
            <a:avLst/>
          </a:prstGeom>
          <a:ln w="1905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9" name="AutoShape 118">
            <a:extLst>
              <a:ext uri="{FF2B5EF4-FFF2-40B4-BE49-F238E27FC236}">
                <a16:creationId xmlns:a16="http://schemas.microsoft.com/office/drawing/2014/main" id="{ACF18E2F-7509-45DC-2FD2-FFEE8F384A6C}"/>
              </a:ext>
            </a:extLst>
          </p:cNvPr>
          <p:cNvSpPr/>
          <p:nvPr/>
        </p:nvSpPr>
        <p:spPr>
          <a:xfrm flipH="1" flipV="1">
            <a:off x="9146212" y="2097003"/>
            <a:ext cx="2273723" cy="1708261"/>
          </a:xfrm>
          <a:prstGeom prst="line">
            <a:avLst/>
          </a:prstGeom>
          <a:ln w="19050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0" name="TextBox 119">
            <a:extLst>
              <a:ext uri="{FF2B5EF4-FFF2-40B4-BE49-F238E27FC236}">
                <a16:creationId xmlns:a16="http://schemas.microsoft.com/office/drawing/2014/main" id="{8815E73D-11C3-027B-0408-301B01755FB9}"/>
              </a:ext>
            </a:extLst>
          </p:cNvPr>
          <p:cNvSpPr txBox="1"/>
          <p:nvPr/>
        </p:nvSpPr>
        <p:spPr>
          <a:xfrm>
            <a:off x="6609527" y="1083855"/>
            <a:ext cx="5038844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ar-DZ" sz="6600" b="1" dirty="0">
                <a:solidFill>
                  <a:srgbClr val="C00000"/>
                </a:solidFill>
                <a:latin typeface="Traditional Arabic" panose="02020603050405020304" pitchFamily="18" charset="-78"/>
                <a:ea typeface="Inter Ultra-Bold"/>
                <a:cs typeface="Traditional Arabic" panose="02020603050405020304" pitchFamily="18" charset="-78"/>
                <a:sym typeface="Inter Ultra-Bold"/>
              </a:rPr>
              <a:t>نتائج المشروع</a:t>
            </a:r>
            <a:endParaRPr lang="en-US" sz="6600" b="1" dirty="0">
              <a:solidFill>
                <a:srgbClr val="C00000"/>
              </a:solidFill>
              <a:latin typeface="Traditional Arabic" panose="02020603050405020304" pitchFamily="18" charset="-78"/>
              <a:ea typeface="Inter Ultra-Bold"/>
              <a:cs typeface="Traditional Arabic" panose="02020603050405020304" pitchFamily="18" charset="-78"/>
              <a:sym typeface="Inter Ultra-Bold"/>
            </a:endParaRPr>
          </a:p>
        </p:txBody>
      </p:sp>
      <p:sp>
        <p:nvSpPr>
          <p:cNvPr id="251" name="TextBox 120">
            <a:extLst>
              <a:ext uri="{FF2B5EF4-FFF2-40B4-BE49-F238E27FC236}">
                <a16:creationId xmlns:a16="http://schemas.microsoft.com/office/drawing/2014/main" id="{60C3ABAB-848D-54C2-A273-3DFAAEEA638C}"/>
              </a:ext>
            </a:extLst>
          </p:cNvPr>
          <p:cNvSpPr txBox="1"/>
          <p:nvPr/>
        </p:nvSpPr>
        <p:spPr>
          <a:xfrm>
            <a:off x="1166534" y="2713429"/>
            <a:ext cx="230325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DZ" sz="6600" b="1" dirty="0">
                <a:solidFill>
                  <a:srgbClr val="C00000"/>
                </a:solidFill>
                <a:latin typeface="Traditional Arabic" panose="02020603050405020304" pitchFamily="18" charset="-78"/>
                <a:ea typeface="Inter Bold"/>
                <a:cs typeface="Traditional Arabic" panose="02020603050405020304" pitchFamily="18" charset="-78"/>
                <a:sym typeface="Inter Bold"/>
              </a:rPr>
              <a:t>مؤلفات</a:t>
            </a:r>
            <a:endParaRPr lang="en-US" sz="6600" b="1" dirty="0">
              <a:solidFill>
                <a:srgbClr val="C00000"/>
              </a:solidFill>
              <a:latin typeface="Traditional Arabic" panose="02020603050405020304" pitchFamily="18" charset="-78"/>
              <a:ea typeface="Inter Bold"/>
              <a:cs typeface="Traditional Arabic" panose="02020603050405020304" pitchFamily="18" charset="-78"/>
              <a:sym typeface="Inter Bold"/>
            </a:endParaRPr>
          </a:p>
        </p:txBody>
      </p:sp>
      <p:sp>
        <p:nvSpPr>
          <p:cNvPr id="252" name="TextBox 121">
            <a:extLst>
              <a:ext uri="{FF2B5EF4-FFF2-40B4-BE49-F238E27FC236}">
                <a16:creationId xmlns:a16="http://schemas.microsoft.com/office/drawing/2014/main" id="{839E9DC2-19E0-74D9-EC68-5ECF36C1CB20}"/>
              </a:ext>
            </a:extLst>
          </p:cNvPr>
          <p:cNvSpPr txBox="1"/>
          <p:nvPr/>
        </p:nvSpPr>
        <p:spPr>
          <a:xfrm>
            <a:off x="5079379" y="4066906"/>
            <a:ext cx="339370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DZ" sz="6000" b="1" dirty="0">
                <a:solidFill>
                  <a:srgbClr val="C00000"/>
                </a:solidFill>
                <a:latin typeface="Traditional Arabic" panose="02020603050405020304" pitchFamily="18" charset="-78"/>
                <a:ea typeface="Inter Bold"/>
                <a:cs typeface="Traditional Arabic" panose="02020603050405020304" pitchFamily="18" charset="-78"/>
                <a:sym typeface="Inter Bold"/>
              </a:rPr>
              <a:t>اطروحات</a:t>
            </a:r>
            <a:endParaRPr lang="en-US" sz="6000" b="1" dirty="0">
              <a:solidFill>
                <a:srgbClr val="C00000"/>
              </a:solidFill>
              <a:latin typeface="Traditional Arabic" panose="02020603050405020304" pitchFamily="18" charset="-78"/>
              <a:ea typeface="Inter Bold"/>
              <a:cs typeface="Traditional Arabic" panose="02020603050405020304" pitchFamily="18" charset="-78"/>
              <a:sym typeface="Inter Bold"/>
            </a:endParaRPr>
          </a:p>
        </p:txBody>
      </p:sp>
      <p:sp>
        <p:nvSpPr>
          <p:cNvPr id="253" name="TextBox 122">
            <a:extLst>
              <a:ext uri="{FF2B5EF4-FFF2-40B4-BE49-F238E27FC236}">
                <a16:creationId xmlns:a16="http://schemas.microsoft.com/office/drawing/2014/main" id="{25182B65-6CBC-0121-44FA-BD5612652EBE}"/>
              </a:ext>
            </a:extLst>
          </p:cNvPr>
          <p:cNvSpPr txBox="1"/>
          <p:nvPr/>
        </p:nvSpPr>
        <p:spPr>
          <a:xfrm>
            <a:off x="9980788" y="4089962"/>
            <a:ext cx="283592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DZ" sz="6000" b="1" dirty="0">
                <a:solidFill>
                  <a:srgbClr val="C00000"/>
                </a:solidFill>
                <a:latin typeface="Traditional Arabic" panose="02020603050405020304" pitchFamily="18" charset="-78"/>
                <a:ea typeface="Inter Bold"/>
                <a:cs typeface="Traditional Arabic" panose="02020603050405020304" pitchFamily="18" charset="-78"/>
                <a:sym typeface="Inter Bold"/>
              </a:rPr>
              <a:t>دراسات</a:t>
            </a:r>
            <a:endParaRPr lang="en-US" sz="6000" b="1" dirty="0">
              <a:solidFill>
                <a:srgbClr val="C00000"/>
              </a:solidFill>
              <a:latin typeface="Traditional Arabic" panose="02020603050405020304" pitchFamily="18" charset="-78"/>
              <a:ea typeface="Inter Bold"/>
              <a:cs typeface="Traditional Arabic" panose="02020603050405020304" pitchFamily="18" charset="-78"/>
              <a:sym typeface="Inter Bold"/>
            </a:endParaRPr>
          </a:p>
        </p:txBody>
      </p:sp>
      <p:sp>
        <p:nvSpPr>
          <p:cNvPr id="254" name="TextBox 123">
            <a:extLst>
              <a:ext uri="{FF2B5EF4-FFF2-40B4-BE49-F238E27FC236}">
                <a16:creationId xmlns:a16="http://schemas.microsoft.com/office/drawing/2014/main" id="{F983C170-470A-050A-BFD6-70E157FF4263}"/>
              </a:ext>
            </a:extLst>
          </p:cNvPr>
          <p:cNvSpPr txBox="1"/>
          <p:nvPr/>
        </p:nvSpPr>
        <p:spPr>
          <a:xfrm>
            <a:off x="14830914" y="3290031"/>
            <a:ext cx="222063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ar-DZ" sz="6000" b="1" dirty="0">
                <a:solidFill>
                  <a:srgbClr val="C00000"/>
                </a:solidFill>
                <a:latin typeface="Traditional Arabic" panose="02020603050405020304" pitchFamily="18" charset="-78"/>
                <a:ea typeface="Inter Bold"/>
                <a:cs typeface="Traditional Arabic" panose="02020603050405020304" pitchFamily="18" charset="-78"/>
                <a:sym typeface="Inter Bold"/>
              </a:rPr>
              <a:t>مقالات</a:t>
            </a:r>
            <a:endParaRPr lang="en-US" sz="6000" b="1" dirty="0">
              <a:solidFill>
                <a:srgbClr val="C00000"/>
              </a:solidFill>
              <a:latin typeface="Traditional Arabic" panose="02020603050405020304" pitchFamily="18" charset="-78"/>
              <a:ea typeface="Inter Bold"/>
              <a:cs typeface="Traditional Arabic" panose="02020603050405020304" pitchFamily="18" charset="-78"/>
              <a:sym typeface="Inter Bold"/>
            </a:endParaRPr>
          </a:p>
        </p:txBody>
      </p:sp>
      <p:sp>
        <p:nvSpPr>
          <p:cNvPr id="255" name="TextBox 124">
            <a:extLst>
              <a:ext uri="{FF2B5EF4-FFF2-40B4-BE49-F238E27FC236}">
                <a16:creationId xmlns:a16="http://schemas.microsoft.com/office/drawing/2014/main" id="{67D4C5DF-C1BD-B464-E9F3-4CB99DB052F3}"/>
              </a:ext>
            </a:extLst>
          </p:cNvPr>
          <p:cNvSpPr txBox="1"/>
          <p:nvPr/>
        </p:nvSpPr>
        <p:spPr>
          <a:xfrm>
            <a:off x="0" y="4306620"/>
            <a:ext cx="3715381" cy="8648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spcAft>
                <a:spcPts val="1000"/>
              </a:spcAft>
            </a:pPr>
            <a:r>
              <a:rPr lang="ar-DZ" sz="3600" b="1" kern="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حقيبة تدريبيّة قائمة على الوحدات التّعليميّة المصغّرة لتدريب المعلمين في مجال بناء الاختبارات التحصيليّة الموضوعيّة معيارية المرجع</a:t>
            </a:r>
            <a:r>
              <a:rPr lang="fr-FR" sz="3600" b="1" kern="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DZ" sz="3600" b="1" kern="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>
              <a:spcAft>
                <a:spcPts val="1000"/>
              </a:spcAft>
            </a:pPr>
            <a:r>
              <a:rPr lang="ar-DZ" sz="3600" b="1" kern="0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</a:t>
            </a:r>
            <a:r>
              <a:rPr lang="ar-DZ" sz="3600" kern="0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بناء اختبار تشخيصي محكي المرجع لقياس كفاءات بناء الاختبارات التّحصيليّة الموضوعيّة </a:t>
            </a:r>
          </a:p>
          <a:p>
            <a:pPr algn="r" rtl="1">
              <a:spcAft>
                <a:spcPts val="1000"/>
              </a:spcAft>
            </a:pPr>
            <a:r>
              <a:rPr lang="ar-DZ" sz="3600" b="1" kern="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حقيبة تدريبية في التقويم التشخيصي محكي المرجع</a:t>
            </a:r>
          </a:p>
          <a:p>
            <a:pPr algn="ctr" rtl="1">
              <a:spcAft>
                <a:spcPts val="1000"/>
              </a:spcAft>
            </a:pPr>
            <a:endParaRPr lang="ar-DZ" sz="3200" kern="0" dirty="0">
              <a:solidFill>
                <a:srgbClr val="00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 rtl="1">
              <a:spcAft>
                <a:spcPts val="1000"/>
              </a:spcAft>
            </a:pPr>
            <a:endParaRPr lang="ar-DZ" sz="3200" kern="0" dirty="0">
              <a:solidFill>
                <a:srgbClr val="00000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just" rtl="1">
              <a:spcAft>
                <a:spcPts val="1000"/>
              </a:spcAft>
            </a:pPr>
            <a:endParaRPr lang="ar-DZ" sz="3200" kern="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spcAft>
                <a:spcPts val="1000"/>
              </a:spcAft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TextBox 125">
            <a:extLst>
              <a:ext uri="{FF2B5EF4-FFF2-40B4-BE49-F238E27FC236}">
                <a16:creationId xmlns:a16="http://schemas.microsoft.com/office/drawing/2014/main" id="{6134918F-40DB-025B-28C9-D02B9D3B9C6B}"/>
              </a:ext>
            </a:extLst>
          </p:cNvPr>
          <p:cNvSpPr txBox="1"/>
          <p:nvPr/>
        </p:nvSpPr>
        <p:spPr>
          <a:xfrm>
            <a:off x="4207282" y="5321765"/>
            <a:ext cx="4756356" cy="6222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DZ" sz="3600" b="1" kern="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بناء اختبار تشخيصي مرجعي المحك لقياس كفايات بناء الاختبارات التحصيلية الموضوعية</a:t>
            </a:r>
          </a:p>
          <a:p>
            <a:pPr algn="ctr" rtl="1"/>
            <a:r>
              <a:rPr lang="ar-SA" sz="36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أثر وحدات تعليمية مصغرة في تحسين كفاية بناء الاختبارات التشخيصية محكية المرجع</a:t>
            </a:r>
            <a:endParaRPr lang="en-US" sz="3600" dirty="0"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453390" indent="-226695" algn="just" rtl="1">
              <a:spcAft>
                <a:spcPts val="1000"/>
              </a:spcAft>
            </a:pPr>
            <a:r>
              <a:rPr lang="ar-DZ" sz="36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بناء وتقنين اختبار موضوعي معياري المرجع لقياس الكفايات المعرفية في مجال التقويم التربوي</a:t>
            </a:r>
            <a:endParaRPr lang="en-US" sz="36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 rtl="1"/>
            <a:endParaRPr lang="ar-DZ" sz="3600" kern="0" dirty="0">
              <a:effectLst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 rtl="1"/>
            <a:endParaRPr lang="en-US" sz="3600" b="1" dirty="0">
              <a:solidFill>
                <a:srgbClr val="000000"/>
              </a:solidFill>
              <a:latin typeface="Traditional Arabic" panose="02020603050405020304" pitchFamily="18" charset="-78"/>
              <a:ea typeface="Inter Medium"/>
              <a:cs typeface="Traditional Arabic" panose="02020603050405020304" pitchFamily="18" charset="-78"/>
              <a:sym typeface="Inter Medium"/>
            </a:endParaRPr>
          </a:p>
        </p:txBody>
      </p:sp>
      <p:sp>
        <p:nvSpPr>
          <p:cNvPr id="257" name="TextBox 126">
            <a:extLst>
              <a:ext uri="{FF2B5EF4-FFF2-40B4-BE49-F238E27FC236}">
                <a16:creationId xmlns:a16="http://schemas.microsoft.com/office/drawing/2014/main" id="{3142C64D-0FE9-EDDF-4288-A1102E92CDA3}"/>
              </a:ext>
            </a:extLst>
          </p:cNvPr>
          <p:cNvSpPr txBox="1"/>
          <p:nvPr/>
        </p:nvSpPr>
        <p:spPr>
          <a:xfrm>
            <a:off x="8915403" y="5329417"/>
            <a:ext cx="4499528" cy="597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DZ" sz="3200" b="1" dirty="0">
                <a:solidFill>
                  <a:srgbClr val="000000"/>
                </a:solidFill>
                <a:latin typeface="Traditional Arabic" panose="02020603050405020304" pitchFamily="18" charset="-78"/>
                <a:ea typeface="Inter Medium"/>
                <a:cs typeface="Traditional Arabic" panose="02020603050405020304" pitchFamily="18" charset="-78"/>
                <a:sym typeface="Inter Medium"/>
              </a:rPr>
              <a:t>الاحتياجات التدريبية في مجال التقويم المشتمر</a:t>
            </a:r>
          </a:p>
          <a:p>
            <a:pPr algn="ctr" rtl="1"/>
            <a:r>
              <a:rPr lang="ar-DZ" sz="3200" b="1" dirty="0">
                <a:solidFill>
                  <a:srgbClr val="000000"/>
                </a:solidFill>
                <a:latin typeface="Traditional Arabic" panose="02020603050405020304" pitchFamily="18" charset="-78"/>
                <a:ea typeface="Inter Medium"/>
                <a:cs typeface="Traditional Arabic" panose="02020603050405020304" pitchFamily="18" charset="-78"/>
                <a:sym typeface="Inter Medium"/>
              </a:rPr>
              <a:t>مشتوى توظيف الأساتذة لآليات التقويم </a:t>
            </a:r>
            <a:r>
              <a:rPr lang="ar-DZ" sz="3200" dirty="0">
                <a:solidFill>
                  <a:srgbClr val="000000"/>
                </a:solidFill>
                <a:latin typeface="Sakkal Majalla" panose="02000000000000000000" pitchFamily="2" charset="-78"/>
                <a:ea typeface="Inter Medium"/>
                <a:cs typeface="Sakkal Majalla" panose="02000000000000000000" pitchFamily="2" charset="-78"/>
                <a:sym typeface="Inter Medium"/>
              </a:rPr>
              <a:t>المستمر</a:t>
            </a:r>
          </a:p>
          <a:p>
            <a:pPr algn="ctr" rtl="1"/>
            <a:r>
              <a:rPr lang="ar-DZ" sz="36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تحديد الاحتياجات</a:t>
            </a:r>
            <a:r>
              <a:rPr lang="ar-SA" sz="36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التدريبية في مجال </a:t>
            </a:r>
            <a:r>
              <a:rPr lang="ar-DZ" sz="36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بناء الاختبارات التشخيصية محكية المرجع لدى أساتذة التعليم الثانوي </a:t>
            </a:r>
            <a:endParaRPr lang="en-US" sz="3600" dirty="0"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algn="ctr" rtl="1"/>
            <a:endParaRPr lang="ar-DZ" sz="3200" b="1" dirty="0">
              <a:solidFill>
                <a:srgbClr val="000000"/>
              </a:solidFill>
              <a:latin typeface="Traditional Arabic" panose="02020603050405020304" pitchFamily="18" charset="-78"/>
              <a:ea typeface="Inter Medium"/>
              <a:cs typeface="Traditional Arabic" panose="02020603050405020304" pitchFamily="18" charset="-78"/>
              <a:sym typeface="Inter Medium"/>
            </a:endParaRPr>
          </a:p>
          <a:p>
            <a:pPr algn="ctr" rtl="1"/>
            <a:endParaRPr lang="ar-DZ" sz="3200" b="1" dirty="0">
              <a:solidFill>
                <a:srgbClr val="000000"/>
              </a:solidFill>
              <a:latin typeface="Traditional Arabic" panose="02020603050405020304" pitchFamily="18" charset="-78"/>
              <a:ea typeface="Inter Medium"/>
              <a:cs typeface="Traditional Arabic" panose="02020603050405020304" pitchFamily="18" charset="-78"/>
              <a:sym typeface="Inter Medium"/>
            </a:endParaRPr>
          </a:p>
          <a:p>
            <a:pPr algn="ctr" rtl="1"/>
            <a:endParaRPr lang="ar-DZ" sz="3200" b="1" dirty="0">
              <a:solidFill>
                <a:srgbClr val="000000"/>
              </a:solidFill>
              <a:latin typeface="Traditional Arabic" panose="02020603050405020304" pitchFamily="18" charset="-78"/>
              <a:ea typeface="Inter Medium"/>
              <a:cs typeface="Traditional Arabic" panose="02020603050405020304" pitchFamily="18" charset="-78"/>
              <a:sym typeface="Inter Medium"/>
            </a:endParaRPr>
          </a:p>
          <a:p>
            <a:pPr algn="ctr" rtl="1"/>
            <a:endParaRPr lang="en-US" sz="2000" b="1" dirty="0">
              <a:solidFill>
                <a:srgbClr val="000000"/>
              </a:solidFill>
              <a:latin typeface="Traditional Arabic" panose="02020603050405020304" pitchFamily="18" charset="-78"/>
              <a:ea typeface="Inter Medium"/>
              <a:cs typeface="Traditional Arabic" panose="02020603050405020304" pitchFamily="18" charset="-78"/>
              <a:sym typeface="Inter Medium"/>
            </a:endParaRPr>
          </a:p>
        </p:txBody>
      </p:sp>
      <p:sp>
        <p:nvSpPr>
          <p:cNvPr id="258" name="TextBox 127">
            <a:extLst>
              <a:ext uri="{FF2B5EF4-FFF2-40B4-BE49-F238E27FC236}">
                <a16:creationId xmlns:a16="http://schemas.microsoft.com/office/drawing/2014/main" id="{51F44507-ABE1-32A1-F7BC-ACE742FA982B}"/>
              </a:ext>
            </a:extLst>
          </p:cNvPr>
          <p:cNvSpPr txBox="1"/>
          <p:nvPr/>
        </p:nvSpPr>
        <p:spPr>
          <a:xfrm>
            <a:off x="14476831" y="4916289"/>
            <a:ext cx="3668714" cy="578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DZ" sz="3600" b="1" dirty="0">
                <a:solidFill>
                  <a:srgbClr val="000000"/>
                </a:solidFill>
                <a:latin typeface="Traditional Arabic" panose="02020603050405020304" pitchFamily="18" charset="-78"/>
                <a:ea typeface="Inter Medium"/>
                <a:cs typeface="Traditional Arabic" panose="02020603050405020304" pitchFamily="18" charset="-78"/>
                <a:sym typeface="Inter Medium"/>
              </a:rPr>
              <a:t>التقويم التربوي الكلاسيكي(الايجابيات والسلبيات</a:t>
            </a:r>
          </a:p>
          <a:p>
            <a:pPr algn="ctr" rtl="1"/>
            <a:r>
              <a:rPr lang="ar-DZ" sz="3600" dirty="0">
                <a:solidFill>
                  <a:srgbClr val="000000"/>
                </a:solidFill>
                <a:latin typeface="Traditional Arabic" panose="02020603050405020304" pitchFamily="18" charset="-78"/>
                <a:ea typeface="Inter Medium"/>
                <a:cs typeface="Traditional Arabic" panose="02020603050405020304" pitchFamily="18" charset="-78"/>
                <a:sym typeface="Inter Medium"/>
              </a:rPr>
              <a:t>مشكلات تقويم كفاءات التعلم</a:t>
            </a:r>
          </a:p>
          <a:p>
            <a:pPr algn="ctr" rtl="1"/>
            <a:r>
              <a:rPr lang="ar-DZ" sz="3600" b="1" dirty="0">
                <a:solidFill>
                  <a:srgbClr val="000000"/>
                </a:solidFill>
                <a:latin typeface="Traditional Arabic" panose="02020603050405020304" pitchFamily="18" charset="-78"/>
                <a:ea typeface="Inter Medium"/>
                <a:cs typeface="Traditional Arabic" panose="02020603050405020304" pitchFamily="18" charset="-78"/>
                <a:sym typeface="Inter Medium"/>
              </a:rPr>
              <a:t>مشكلات توظيف آليات التقويم المستمر</a:t>
            </a:r>
          </a:p>
          <a:p>
            <a:pPr algn="ctr" rtl="1"/>
            <a:r>
              <a:rPr lang="ar-DZ" sz="3600" dirty="0">
                <a:solidFill>
                  <a:srgbClr val="000000"/>
                </a:solidFill>
                <a:latin typeface="Traditional Arabic" panose="02020603050405020304" pitchFamily="18" charset="-78"/>
                <a:ea typeface="Inter Medium"/>
                <a:cs typeface="Traditional Arabic" panose="02020603050405020304" pitchFamily="18" charset="-78"/>
                <a:sym typeface="Inter Medium"/>
              </a:rPr>
              <a:t>الخطوات الاجرائية في بناء الوضعية التقويمية وفق المقاربة بالكفاءات</a:t>
            </a:r>
          </a:p>
          <a:p>
            <a:pPr algn="ctr" rtl="1"/>
            <a:endParaRPr lang="ar-DZ" sz="3200" b="1" dirty="0">
              <a:solidFill>
                <a:srgbClr val="000000"/>
              </a:solidFill>
              <a:latin typeface="Traditional Arabic" panose="02020603050405020304" pitchFamily="18" charset="-78"/>
              <a:ea typeface="Inter Medium"/>
              <a:cs typeface="Traditional Arabic" panose="02020603050405020304" pitchFamily="18" charset="-78"/>
              <a:sym typeface="Inter Medium"/>
            </a:endParaRPr>
          </a:p>
          <a:p>
            <a:pPr algn="ctr" rtl="1"/>
            <a:endParaRPr lang="en-US" sz="2000" b="1" dirty="0">
              <a:solidFill>
                <a:srgbClr val="000000"/>
              </a:solidFill>
              <a:latin typeface="Traditional Arabic" panose="02020603050405020304" pitchFamily="18" charset="-78"/>
              <a:ea typeface="Inter Medium"/>
              <a:cs typeface="Traditional Arabic" panose="02020603050405020304" pitchFamily="18" charset="-78"/>
              <a:sym typeface="Inter Medium"/>
            </a:endParaRP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2">
            <a:extLst>
              <a:ext uri="{FF2B5EF4-FFF2-40B4-BE49-F238E27FC236}">
                <a16:creationId xmlns:a16="http://schemas.microsoft.com/office/drawing/2014/main" id="{AE44786E-A398-A79C-B946-C4CA2719FEFD}"/>
              </a:ext>
            </a:extLst>
          </p:cNvPr>
          <p:cNvGrpSpPr/>
          <p:nvPr/>
        </p:nvGrpSpPr>
        <p:grpSpPr>
          <a:xfrm>
            <a:off x="533399" y="2507261"/>
            <a:ext cx="4551049" cy="6670164"/>
            <a:chOff x="0" y="0"/>
            <a:chExt cx="5284078" cy="4862859"/>
          </a:xfrm>
        </p:grpSpPr>
        <p:sp>
          <p:nvSpPr>
            <p:cNvPr id="87" name="AutoShape 3">
              <a:extLst>
                <a:ext uri="{FF2B5EF4-FFF2-40B4-BE49-F238E27FC236}">
                  <a16:creationId xmlns:a16="http://schemas.microsoft.com/office/drawing/2014/main" id="{C30E2DCD-A39C-77CD-649F-C02B13F19FCF}"/>
                </a:ext>
              </a:extLst>
            </p:cNvPr>
            <p:cNvSpPr/>
            <p:nvPr/>
          </p:nvSpPr>
          <p:spPr>
            <a:xfrm flipV="1">
              <a:off x="199969" y="203343"/>
              <a:ext cx="745340" cy="728725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8" name="AutoShape 4">
              <a:extLst>
                <a:ext uri="{FF2B5EF4-FFF2-40B4-BE49-F238E27FC236}">
                  <a16:creationId xmlns:a16="http://schemas.microsoft.com/office/drawing/2014/main" id="{93E7A082-1D22-9127-AEC3-FC07F40071D7}"/>
                </a:ext>
              </a:extLst>
            </p:cNvPr>
            <p:cNvSpPr/>
            <p:nvPr/>
          </p:nvSpPr>
          <p:spPr>
            <a:xfrm flipH="1">
              <a:off x="3964785" y="3872530"/>
              <a:ext cx="663683" cy="803802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9" name="AutoShape 5">
              <a:extLst>
                <a:ext uri="{FF2B5EF4-FFF2-40B4-BE49-F238E27FC236}">
                  <a16:creationId xmlns:a16="http://schemas.microsoft.com/office/drawing/2014/main" id="{5A3E7A94-EF75-3306-55FF-39462AA7325E}"/>
                </a:ext>
              </a:extLst>
            </p:cNvPr>
            <p:cNvSpPr/>
            <p:nvPr/>
          </p:nvSpPr>
          <p:spPr>
            <a:xfrm flipV="1">
              <a:off x="932559" y="197109"/>
              <a:ext cx="934279" cy="6234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0" name="AutoShape 6">
              <a:extLst>
                <a:ext uri="{FF2B5EF4-FFF2-40B4-BE49-F238E27FC236}">
                  <a16:creationId xmlns:a16="http://schemas.microsoft.com/office/drawing/2014/main" id="{4A3D812A-E8AB-F469-4F37-F90B20C89CA9}"/>
                </a:ext>
              </a:extLst>
            </p:cNvPr>
            <p:cNvSpPr/>
            <p:nvPr/>
          </p:nvSpPr>
          <p:spPr>
            <a:xfrm>
              <a:off x="200139" y="4673233"/>
              <a:ext cx="3772320" cy="0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1" name="AutoShape 7">
              <a:extLst>
                <a:ext uri="{FF2B5EF4-FFF2-40B4-BE49-F238E27FC236}">
                  <a16:creationId xmlns:a16="http://schemas.microsoft.com/office/drawing/2014/main" id="{8EF83FC4-A1E7-FE69-B740-1EE15D15CB21}"/>
                </a:ext>
              </a:extLst>
            </p:cNvPr>
            <p:cNvSpPr/>
            <p:nvPr/>
          </p:nvSpPr>
          <p:spPr>
            <a:xfrm flipH="1">
              <a:off x="200139" y="919319"/>
              <a:ext cx="0" cy="3818806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2" name="AutoShape 8">
              <a:extLst>
                <a:ext uri="{FF2B5EF4-FFF2-40B4-BE49-F238E27FC236}">
                  <a16:creationId xmlns:a16="http://schemas.microsoft.com/office/drawing/2014/main" id="{B2516295-BD00-E614-D652-EB92E8C15808}"/>
                </a:ext>
              </a:extLst>
            </p:cNvPr>
            <p:cNvSpPr/>
            <p:nvPr/>
          </p:nvSpPr>
          <p:spPr>
            <a:xfrm>
              <a:off x="4628467" y="1745106"/>
              <a:ext cx="0" cy="2176019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3" name="Group 9">
              <a:extLst>
                <a:ext uri="{FF2B5EF4-FFF2-40B4-BE49-F238E27FC236}">
                  <a16:creationId xmlns:a16="http://schemas.microsoft.com/office/drawing/2014/main" id="{D9FFA3D4-2485-BBA5-F3B3-5D4C68351A20}"/>
                </a:ext>
              </a:extLst>
            </p:cNvPr>
            <p:cNvGrpSpPr/>
            <p:nvPr/>
          </p:nvGrpSpPr>
          <p:grpSpPr>
            <a:xfrm>
              <a:off x="2017051" y="117729"/>
              <a:ext cx="162359" cy="162359"/>
              <a:chOff x="0" y="0"/>
              <a:chExt cx="812800" cy="812800"/>
            </a:xfrm>
          </p:grpSpPr>
          <p:sp>
            <p:nvSpPr>
              <p:cNvPr id="101" name="Freeform 10">
                <a:extLst>
                  <a:ext uri="{FF2B5EF4-FFF2-40B4-BE49-F238E27FC236}">
                    <a16:creationId xmlns:a16="http://schemas.microsoft.com/office/drawing/2014/main" id="{938E19EC-5962-8E2A-1B12-9B4F1483E34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0E6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2" name="TextBox 11">
                <a:extLst>
                  <a:ext uri="{FF2B5EF4-FFF2-40B4-BE49-F238E27FC236}">
                    <a16:creationId xmlns:a16="http://schemas.microsoft.com/office/drawing/2014/main" id="{058F05D5-6760-4FF6-0F8C-445EDFEBF19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/>
                <a:endParaRPr sz="20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grpSp>
          <p:nvGrpSpPr>
            <p:cNvPr id="94" name="Group 12">
              <a:extLst>
                <a:ext uri="{FF2B5EF4-FFF2-40B4-BE49-F238E27FC236}">
                  <a16:creationId xmlns:a16="http://schemas.microsoft.com/office/drawing/2014/main" id="{A1CA3AB4-B71D-572F-D695-CD8529F1535A}"/>
                </a:ext>
              </a:extLst>
            </p:cNvPr>
            <p:cNvGrpSpPr/>
            <p:nvPr/>
          </p:nvGrpSpPr>
          <p:grpSpPr>
            <a:xfrm>
              <a:off x="2258860" y="117729"/>
              <a:ext cx="162359" cy="162359"/>
              <a:chOff x="0" y="0"/>
              <a:chExt cx="812800" cy="812800"/>
            </a:xfrm>
          </p:grpSpPr>
          <p:sp>
            <p:nvSpPr>
              <p:cNvPr id="99" name="Freeform 13">
                <a:extLst>
                  <a:ext uri="{FF2B5EF4-FFF2-40B4-BE49-F238E27FC236}">
                    <a16:creationId xmlns:a16="http://schemas.microsoft.com/office/drawing/2014/main" id="{8EFEE7F7-F29A-0A96-0E5F-879E2E06A6D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0E6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00" name="TextBox 14">
                <a:extLst>
                  <a:ext uri="{FF2B5EF4-FFF2-40B4-BE49-F238E27FC236}">
                    <a16:creationId xmlns:a16="http://schemas.microsoft.com/office/drawing/2014/main" id="{51061302-3B12-A0B1-2D3E-7A494744B76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/>
                <a:endParaRPr sz="20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grpSp>
          <p:nvGrpSpPr>
            <p:cNvPr id="95" name="Group 15">
              <a:extLst>
                <a:ext uri="{FF2B5EF4-FFF2-40B4-BE49-F238E27FC236}">
                  <a16:creationId xmlns:a16="http://schemas.microsoft.com/office/drawing/2014/main" id="{60399EDA-F9A5-B75C-5511-5C07962ED82E}"/>
                </a:ext>
              </a:extLst>
            </p:cNvPr>
            <p:cNvGrpSpPr/>
            <p:nvPr/>
          </p:nvGrpSpPr>
          <p:grpSpPr>
            <a:xfrm>
              <a:off x="2500669" y="117729"/>
              <a:ext cx="162359" cy="162359"/>
              <a:chOff x="0" y="0"/>
              <a:chExt cx="812800" cy="812800"/>
            </a:xfrm>
          </p:grpSpPr>
          <p:sp>
            <p:nvSpPr>
              <p:cNvPr id="97" name="Freeform 16">
                <a:extLst>
                  <a:ext uri="{FF2B5EF4-FFF2-40B4-BE49-F238E27FC236}">
                    <a16:creationId xmlns:a16="http://schemas.microsoft.com/office/drawing/2014/main" id="{6F6D6B6A-CA9B-304E-4033-863315D79FE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0E6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98" name="TextBox 17">
                <a:extLst>
                  <a:ext uri="{FF2B5EF4-FFF2-40B4-BE49-F238E27FC236}">
                    <a16:creationId xmlns:a16="http://schemas.microsoft.com/office/drawing/2014/main" id="{01D2F115-6BBD-E6A1-7F32-63BB8D4549D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/>
                <a:endParaRPr sz="20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96" name="AutoShape 18">
              <a:extLst>
                <a:ext uri="{FF2B5EF4-FFF2-40B4-BE49-F238E27FC236}">
                  <a16:creationId xmlns:a16="http://schemas.microsoft.com/office/drawing/2014/main" id="{243C556C-8A84-BBB0-CB89-FAB3B0C96141}"/>
                </a:ext>
              </a:extLst>
            </p:cNvPr>
            <p:cNvSpPr/>
            <p:nvPr/>
          </p:nvSpPr>
          <p:spPr>
            <a:xfrm>
              <a:off x="4576901" y="1770281"/>
              <a:ext cx="707177" cy="0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arrow" w="med" len="sm"/>
            </a:ln>
          </p:spPr>
        </p:sp>
      </p:grpSp>
      <p:grpSp>
        <p:nvGrpSpPr>
          <p:cNvPr id="103" name="Group 19">
            <a:extLst>
              <a:ext uri="{FF2B5EF4-FFF2-40B4-BE49-F238E27FC236}">
                <a16:creationId xmlns:a16="http://schemas.microsoft.com/office/drawing/2014/main" id="{D0870472-233E-F320-615B-B667B379D79E}"/>
              </a:ext>
            </a:extLst>
          </p:cNvPr>
          <p:cNvGrpSpPr/>
          <p:nvPr/>
        </p:nvGrpSpPr>
        <p:grpSpPr>
          <a:xfrm>
            <a:off x="9335681" y="2350087"/>
            <a:ext cx="4375020" cy="6561906"/>
            <a:chOff x="0" y="0"/>
            <a:chExt cx="5284078" cy="4862859"/>
          </a:xfrm>
        </p:grpSpPr>
        <p:sp>
          <p:nvSpPr>
            <p:cNvPr id="104" name="AutoShape 20">
              <a:extLst>
                <a:ext uri="{FF2B5EF4-FFF2-40B4-BE49-F238E27FC236}">
                  <a16:creationId xmlns:a16="http://schemas.microsoft.com/office/drawing/2014/main" id="{7C9FE78E-0C1D-62F1-B566-C43EB4767B0A}"/>
                </a:ext>
              </a:extLst>
            </p:cNvPr>
            <p:cNvSpPr/>
            <p:nvPr/>
          </p:nvSpPr>
          <p:spPr>
            <a:xfrm flipV="1">
              <a:off x="199969" y="203343"/>
              <a:ext cx="745340" cy="728725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5" name="AutoShape 21">
              <a:extLst>
                <a:ext uri="{FF2B5EF4-FFF2-40B4-BE49-F238E27FC236}">
                  <a16:creationId xmlns:a16="http://schemas.microsoft.com/office/drawing/2014/main" id="{56C9CCDD-23B7-D8B5-57E2-A99D597DFC6E}"/>
                </a:ext>
              </a:extLst>
            </p:cNvPr>
            <p:cNvSpPr/>
            <p:nvPr/>
          </p:nvSpPr>
          <p:spPr>
            <a:xfrm flipH="1">
              <a:off x="3964785" y="3872530"/>
              <a:ext cx="663683" cy="803802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6" name="AutoShape 22">
              <a:extLst>
                <a:ext uri="{FF2B5EF4-FFF2-40B4-BE49-F238E27FC236}">
                  <a16:creationId xmlns:a16="http://schemas.microsoft.com/office/drawing/2014/main" id="{896E9655-FCC6-00DD-B026-C3D2CA560C3D}"/>
                </a:ext>
              </a:extLst>
            </p:cNvPr>
            <p:cNvSpPr/>
            <p:nvPr/>
          </p:nvSpPr>
          <p:spPr>
            <a:xfrm flipV="1">
              <a:off x="932559" y="197109"/>
              <a:ext cx="934279" cy="6234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7" name="AutoShape 23">
              <a:extLst>
                <a:ext uri="{FF2B5EF4-FFF2-40B4-BE49-F238E27FC236}">
                  <a16:creationId xmlns:a16="http://schemas.microsoft.com/office/drawing/2014/main" id="{15C05056-C0F3-1A1F-990A-53A3E8C53ED4}"/>
                </a:ext>
              </a:extLst>
            </p:cNvPr>
            <p:cNvSpPr/>
            <p:nvPr/>
          </p:nvSpPr>
          <p:spPr>
            <a:xfrm>
              <a:off x="200139" y="4673233"/>
              <a:ext cx="3772320" cy="0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8" name="AutoShape 24">
              <a:extLst>
                <a:ext uri="{FF2B5EF4-FFF2-40B4-BE49-F238E27FC236}">
                  <a16:creationId xmlns:a16="http://schemas.microsoft.com/office/drawing/2014/main" id="{A8645534-7635-6040-B64E-81A74E9DE2AA}"/>
                </a:ext>
              </a:extLst>
            </p:cNvPr>
            <p:cNvSpPr/>
            <p:nvPr/>
          </p:nvSpPr>
          <p:spPr>
            <a:xfrm flipH="1">
              <a:off x="200139" y="919319"/>
              <a:ext cx="0" cy="3818806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9" name="AutoShape 25">
              <a:extLst>
                <a:ext uri="{FF2B5EF4-FFF2-40B4-BE49-F238E27FC236}">
                  <a16:creationId xmlns:a16="http://schemas.microsoft.com/office/drawing/2014/main" id="{3A630028-6185-5328-7AE2-E327E9C0617A}"/>
                </a:ext>
              </a:extLst>
            </p:cNvPr>
            <p:cNvSpPr/>
            <p:nvPr/>
          </p:nvSpPr>
          <p:spPr>
            <a:xfrm>
              <a:off x="4628467" y="1745106"/>
              <a:ext cx="0" cy="2176019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10" name="Group 26">
              <a:extLst>
                <a:ext uri="{FF2B5EF4-FFF2-40B4-BE49-F238E27FC236}">
                  <a16:creationId xmlns:a16="http://schemas.microsoft.com/office/drawing/2014/main" id="{5E9E477F-8D91-7520-5AD5-5BF1112D8F6D}"/>
                </a:ext>
              </a:extLst>
            </p:cNvPr>
            <p:cNvGrpSpPr/>
            <p:nvPr/>
          </p:nvGrpSpPr>
          <p:grpSpPr>
            <a:xfrm>
              <a:off x="2017051" y="117729"/>
              <a:ext cx="162359" cy="162359"/>
              <a:chOff x="0" y="0"/>
              <a:chExt cx="812800" cy="812800"/>
            </a:xfrm>
          </p:grpSpPr>
          <p:sp>
            <p:nvSpPr>
              <p:cNvPr id="118" name="Freeform 27">
                <a:extLst>
                  <a:ext uri="{FF2B5EF4-FFF2-40B4-BE49-F238E27FC236}">
                    <a16:creationId xmlns:a16="http://schemas.microsoft.com/office/drawing/2014/main" id="{8BB818C9-760C-B189-4B5C-98C28550883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0E6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19" name="TextBox 28">
                <a:extLst>
                  <a:ext uri="{FF2B5EF4-FFF2-40B4-BE49-F238E27FC236}">
                    <a16:creationId xmlns:a16="http://schemas.microsoft.com/office/drawing/2014/main" id="{799FD422-A0D5-B0D1-0FCF-9C2AB6BAF7C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/>
                <a:endParaRPr sz="20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grpSp>
          <p:nvGrpSpPr>
            <p:cNvPr id="111" name="Group 29">
              <a:extLst>
                <a:ext uri="{FF2B5EF4-FFF2-40B4-BE49-F238E27FC236}">
                  <a16:creationId xmlns:a16="http://schemas.microsoft.com/office/drawing/2014/main" id="{28F15FA7-34D3-F69A-666F-404A6E65C56C}"/>
                </a:ext>
              </a:extLst>
            </p:cNvPr>
            <p:cNvGrpSpPr/>
            <p:nvPr/>
          </p:nvGrpSpPr>
          <p:grpSpPr>
            <a:xfrm>
              <a:off x="2258860" y="117729"/>
              <a:ext cx="162359" cy="162359"/>
              <a:chOff x="0" y="0"/>
              <a:chExt cx="812800" cy="812800"/>
            </a:xfrm>
          </p:grpSpPr>
          <p:sp>
            <p:nvSpPr>
              <p:cNvPr id="116" name="Freeform 30">
                <a:extLst>
                  <a:ext uri="{FF2B5EF4-FFF2-40B4-BE49-F238E27FC236}">
                    <a16:creationId xmlns:a16="http://schemas.microsoft.com/office/drawing/2014/main" id="{A2AEEB76-9395-3BEC-ED5F-5ECA830AB78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0E6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17" name="TextBox 31">
                <a:extLst>
                  <a:ext uri="{FF2B5EF4-FFF2-40B4-BE49-F238E27FC236}">
                    <a16:creationId xmlns:a16="http://schemas.microsoft.com/office/drawing/2014/main" id="{9B3F9E93-44D3-8078-62BA-20F272304E2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/>
                <a:endParaRPr sz="20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grpSp>
          <p:nvGrpSpPr>
            <p:cNvPr id="112" name="Group 32">
              <a:extLst>
                <a:ext uri="{FF2B5EF4-FFF2-40B4-BE49-F238E27FC236}">
                  <a16:creationId xmlns:a16="http://schemas.microsoft.com/office/drawing/2014/main" id="{1A2ABDAF-256D-BB5A-774C-144BE9F8DF30}"/>
                </a:ext>
              </a:extLst>
            </p:cNvPr>
            <p:cNvGrpSpPr/>
            <p:nvPr/>
          </p:nvGrpSpPr>
          <p:grpSpPr>
            <a:xfrm>
              <a:off x="2500669" y="117729"/>
              <a:ext cx="162359" cy="162359"/>
              <a:chOff x="0" y="0"/>
              <a:chExt cx="812800" cy="812800"/>
            </a:xfrm>
          </p:grpSpPr>
          <p:sp>
            <p:nvSpPr>
              <p:cNvPr id="114" name="Freeform 33">
                <a:extLst>
                  <a:ext uri="{FF2B5EF4-FFF2-40B4-BE49-F238E27FC236}">
                    <a16:creationId xmlns:a16="http://schemas.microsoft.com/office/drawing/2014/main" id="{2545ADAD-326C-EC38-57D1-D643385084E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0E6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15" name="TextBox 34">
                <a:extLst>
                  <a:ext uri="{FF2B5EF4-FFF2-40B4-BE49-F238E27FC236}">
                    <a16:creationId xmlns:a16="http://schemas.microsoft.com/office/drawing/2014/main" id="{50C783AB-55EF-2443-86B7-3EFEFDFA48B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/>
                <a:endParaRPr sz="20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113" name="AutoShape 35">
              <a:extLst>
                <a:ext uri="{FF2B5EF4-FFF2-40B4-BE49-F238E27FC236}">
                  <a16:creationId xmlns:a16="http://schemas.microsoft.com/office/drawing/2014/main" id="{D45D5236-E4BC-2D4D-C467-1FB7B8B89A2D}"/>
                </a:ext>
              </a:extLst>
            </p:cNvPr>
            <p:cNvSpPr/>
            <p:nvPr/>
          </p:nvSpPr>
          <p:spPr>
            <a:xfrm>
              <a:off x="4576901" y="1770281"/>
              <a:ext cx="707177" cy="0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arrow" w="med" len="sm"/>
            </a:ln>
          </p:spPr>
        </p:sp>
      </p:grpSp>
      <p:grpSp>
        <p:nvGrpSpPr>
          <p:cNvPr id="120" name="Group 36">
            <a:extLst>
              <a:ext uri="{FF2B5EF4-FFF2-40B4-BE49-F238E27FC236}">
                <a16:creationId xmlns:a16="http://schemas.microsoft.com/office/drawing/2014/main" id="{BA1D0399-114E-6E61-E61B-8D4C50D72455}"/>
              </a:ext>
            </a:extLst>
          </p:cNvPr>
          <p:cNvGrpSpPr/>
          <p:nvPr/>
        </p:nvGrpSpPr>
        <p:grpSpPr>
          <a:xfrm>
            <a:off x="4934473" y="2182887"/>
            <a:ext cx="4594332" cy="6906254"/>
            <a:chOff x="0" y="0"/>
            <a:chExt cx="5284078" cy="4862859"/>
          </a:xfrm>
        </p:grpSpPr>
        <p:sp>
          <p:nvSpPr>
            <p:cNvPr id="121" name="AutoShape 37">
              <a:extLst>
                <a:ext uri="{FF2B5EF4-FFF2-40B4-BE49-F238E27FC236}">
                  <a16:creationId xmlns:a16="http://schemas.microsoft.com/office/drawing/2014/main" id="{32E5CCAE-5221-1128-A73A-79094F2EF21D}"/>
                </a:ext>
              </a:extLst>
            </p:cNvPr>
            <p:cNvSpPr/>
            <p:nvPr/>
          </p:nvSpPr>
          <p:spPr>
            <a:xfrm flipV="1">
              <a:off x="199969" y="203343"/>
              <a:ext cx="745340" cy="728725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2" name="AutoShape 38">
              <a:extLst>
                <a:ext uri="{FF2B5EF4-FFF2-40B4-BE49-F238E27FC236}">
                  <a16:creationId xmlns:a16="http://schemas.microsoft.com/office/drawing/2014/main" id="{11CF45D4-58ED-DD7A-2209-4160F8B044E4}"/>
                </a:ext>
              </a:extLst>
            </p:cNvPr>
            <p:cNvSpPr/>
            <p:nvPr/>
          </p:nvSpPr>
          <p:spPr>
            <a:xfrm flipH="1">
              <a:off x="3964785" y="3872530"/>
              <a:ext cx="663683" cy="803802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3" name="AutoShape 39">
              <a:extLst>
                <a:ext uri="{FF2B5EF4-FFF2-40B4-BE49-F238E27FC236}">
                  <a16:creationId xmlns:a16="http://schemas.microsoft.com/office/drawing/2014/main" id="{CD3417C7-5C54-D126-7ECA-DE49C2FC319E}"/>
                </a:ext>
              </a:extLst>
            </p:cNvPr>
            <p:cNvSpPr/>
            <p:nvPr/>
          </p:nvSpPr>
          <p:spPr>
            <a:xfrm flipV="1">
              <a:off x="932559" y="197109"/>
              <a:ext cx="934279" cy="6234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4" name="AutoShape 40">
              <a:extLst>
                <a:ext uri="{FF2B5EF4-FFF2-40B4-BE49-F238E27FC236}">
                  <a16:creationId xmlns:a16="http://schemas.microsoft.com/office/drawing/2014/main" id="{CD0492DC-AF95-0D4E-2535-4D23F4CBA6BF}"/>
                </a:ext>
              </a:extLst>
            </p:cNvPr>
            <p:cNvSpPr/>
            <p:nvPr/>
          </p:nvSpPr>
          <p:spPr>
            <a:xfrm>
              <a:off x="200139" y="4673233"/>
              <a:ext cx="3772320" cy="0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5" name="AutoShape 41">
              <a:extLst>
                <a:ext uri="{FF2B5EF4-FFF2-40B4-BE49-F238E27FC236}">
                  <a16:creationId xmlns:a16="http://schemas.microsoft.com/office/drawing/2014/main" id="{DCF8DEC6-4801-C27A-4AA3-82934ADCE6C8}"/>
                </a:ext>
              </a:extLst>
            </p:cNvPr>
            <p:cNvSpPr/>
            <p:nvPr/>
          </p:nvSpPr>
          <p:spPr>
            <a:xfrm flipH="1">
              <a:off x="200139" y="919319"/>
              <a:ext cx="0" cy="3818806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6" name="AutoShape 42">
              <a:extLst>
                <a:ext uri="{FF2B5EF4-FFF2-40B4-BE49-F238E27FC236}">
                  <a16:creationId xmlns:a16="http://schemas.microsoft.com/office/drawing/2014/main" id="{B5362D21-3FDA-B09C-1E39-A817CEDAF589}"/>
                </a:ext>
              </a:extLst>
            </p:cNvPr>
            <p:cNvSpPr/>
            <p:nvPr/>
          </p:nvSpPr>
          <p:spPr>
            <a:xfrm>
              <a:off x="4628467" y="1745106"/>
              <a:ext cx="0" cy="2176019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7" name="Group 43">
              <a:extLst>
                <a:ext uri="{FF2B5EF4-FFF2-40B4-BE49-F238E27FC236}">
                  <a16:creationId xmlns:a16="http://schemas.microsoft.com/office/drawing/2014/main" id="{7DE90053-EC67-0AE2-46FC-82E7E04162CE}"/>
                </a:ext>
              </a:extLst>
            </p:cNvPr>
            <p:cNvGrpSpPr/>
            <p:nvPr/>
          </p:nvGrpSpPr>
          <p:grpSpPr>
            <a:xfrm>
              <a:off x="2017051" y="117729"/>
              <a:ext cx="162359" cy="162359"/>
              <a:chOff x="0" y="0"/>
              <a:chExt cx="812800" cy="812800"/>
            </a:xfrm>
          </p:grpSpPr>
          <p:sp>
            <p:nvSpPr>
              <p:cNvPr id="135" name="Freeform 44">
                <a:extLst>
                  <a:ext uri="{FF2B5EF4-FFF2-40B4-BE49-F238E27FC236}">
                    <a16:creationId xmlns:a16="http://schemas.microsoft.com/office/drawing/2014/main" id="{2771407D-850B-FD38-4074-F4D9AE7B4EA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0E6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36" name="TextBox 45">
                <a:extLst>
                  <a:ext uri="{FF2B5EF4-FFF2-40B4-BE49-F238E27FC236}">
                    <a16:creationId xmlns:a16="http://schemas.microsoft.com/office/drawing/2014/main" id="{4413763C-961C-1CFC-3C2D-833C1C37856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/>
                <a:endParaRPr sz="20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grpSp>
          <p:nvGrpSpPr>
            <p:cNvPr id="128" name="Group 46">
              <a:extLst>
                <a:ext uri="{FF2B5EF4-FFF2-40B4-BE49-F238E27FC236}">
                  <a16:creationId xmlns:a16="http://schemas.microsoft.com/office/drawing/2014/main" id="{73FD483F-0E93-2FC4-2403-7D26C38DED49}"/>
                </a:ext>
              </a:extLst>
            </p:cNvPr>
            <p:cNvGrpSpPr/>
            <p:nvPr/>
          </p:nvGrpSpPr>
          <p:grpSpPr>
            <a:xfrm>
              <a:off x="2258860" y="117729"/>
              <a:ext cx="162359" cy="162359"/>
              <a:chOff x="0" y="0"/>
              <a:chExt cx="812800" cy="812800"/>
            </a:xfrm>
          </p:grpSpPr>
          <p:sp>
            <p:nvSpPr>
              <p:cNvPr id="133" name="Freeform 47">
                <a:extLst>
                  <a:ext uri="{FF2B5EF4-FFF2-40B4-BE49-F238E27FC236}">
                    <a16:creationId xmlns:a16="http://schemas.microsoft.com/office/drawing/2014/main" id="{17262242-E44E-F7AB-06A5-AB46D3A57BE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0E6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34" name="TextBox 48">
                <a:extLst>
                  <a:ext uri="{FF2B5EF4-FFF2-40B4-BE49-F238E27FC236}">
                    <a16:creationId xmlns:a16="http://schemas.microsoft.com/office/drawing/2014/main" id="{81118E51-2B42-CBE6-1502-98E32448F66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/>
                <a:endParaRPr sz="20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grpSp>
          <p:nvGrpSpPr>
            <p:cNvPr id="129" name="Group 49">
              <a:extLst>
                <a:ext uri="{FF2B5EF4-FFF2-40B4-BE49-F238E27FC236}">
                  <a16:creationId xmlns:a16="http://schemas.microsoft.com/office/drawing/2014/main" id="{7FA255B3-005C-1D0B-F122-A6E0FBA2AFA0}"/>
                </a:ext>
              </a:extLst>
            </p:cNvPr>
            <p:cNvGrpSpPr/>
            <p:nvPr/>
          </p:nvGrpSpPr>
          <p:grpSpPr>
            <a:xfrm>
              <a:off x="2500669" y="117729"/>
              <a:ext cx="162359" cy="162359"/>
              <a:chOff x="0" y="0"/>
              <a:chExt cx="812800" cy="812800"/>
            </a:xfrm>
          </p:grpSpPr>
          <p:sp>
            <p:nvSpPr>
              <p:cNvPr id="131" name="Freeform 50">
                <a:extLst>
                  <a:ext uri="{FF2B5EF4-FFF2-40B4-BE49-F238E27FC236}">
                    <a16:creationId xmlns:a16="http://schemas.microsoft.com/office/drawing/2014/main" id="{D6D0EFC0-35DA-6ECF-7051-EF7ECB3295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0E6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32" name="TextBox 51">
                <a:extLst>
                  <a:ext uri="{FF2B5EF4-FFF2-40B4-BE49-F238E27FC236}">
                    <a16:creationId xmlns:a16="http://schemas.microsoft.com/office/drawing/2014/main" id="{B6B3D40D-84D7-6976-F71D-57EEA271040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/>
                <a:endParaRPr sz="20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130" name="AutoShape 52">
              <a:extLst>
                <a:ext uri="{FF2B5EF4-FFF2-40B4-BE49-F238E27FC236}">
                  <a16:creationId xmlns:a16="http://schemas.microsoft.com/office/drawing/2014/main" id="{62F56ECE-43B7-4619-04D7-81051B497D71}"/>
                </a:ext>
              </a:extLst>
            </p:cNvPr>
            <p:cNvSpPr/>
            <p:nvPr/>
          </p:nvSpPr>
          <p:spPr>
            <a:xfrm>
              <a:off x="4576901" y="1770281"/>
              <a:ext cx="707177" cy="0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arrow" w="med" len="sm"/>
            </a:ln>
          </p:spPr>
        </p:sp>
      </p:grpSp>
      <p:grpSp>
        <p:nvGrpSpPr>
          <p:cNvPr id="137" name="Group 53">
            <a:extLst>
              <a:ext uri="{FF2B5EF4-FFF2-40B4-BE49-F238E27FC236}">
                <a16:creationId xmlns:a16="http://schemas.microsoft.com/office/drawing/2014/main" id="{7F37A442-55B7-629E-75A7-C249CE4B5861}"/>
              </a:ext>
            </a:extLst>
          </p:cNvPr>
          <p:cNvGrpSpPr/>
          <p:nvPr/>
        </p:nvGrpSpPr>
        <p:grpSpPr>
          <a:xfrm>
            <a:off x="13736754" y="2028857"/>
            <a:ext cx="3963058" cy="6883134"/>
            <a:chOff x="0" y="0"/>
            <a:chExt cx="5284078" cy="4862859"/>
          </a:xfrm>
        </p:grpSpPr>
        <p:sp>
          <p:nvSpPr>
            <p:cNvPr id="138" name="AutoShape 54">
              <a:extLst>
                <a:ext uri="{FF2B5EF4-FFF2-40B4-BE49-F238E27FC236}">
                  <a16:creationId xmlns:a16="http://schemas.microsoft.com/office/drawing/2014/main" id="{3A503130-3483-9C18-B3BE-D3DC110C9C87}"/>
                </a:ext>
              </a:extLst>
            </p:cNvPr>
            <p:cNvSpPr/>
            <p:nvPr/>
          </p:nvSpPr>
          <p:spPr>
            <a:xfrm flipV="1">
              <a:off x="199969" y="203343"/>
              <a:ext cx="745340" cy="728725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9" name="AutoShape 55">
              <a:extLst>
                <a:ext uri="{FF2B5EF4-FFF2-40B4-BE49-F238E27FC236}">
                  <a16:creationId xmlns:a16="http://schemas.microsoft.com/office/drawing/2014/main" id="{63948106-46FA-7BE8-2FF1-B690B42CCC66}"/>
                </a:ext>
              </a:extLst>
            </p:cNvPr>
            <p:cNvSpPr/>
            <p:nvPr/>
          </p:nvSpPr>
          <p:spPr>
            <a:xfrm flipH="1">
              <a:off x="3964785" y="3872530"/>
              <a:ext cx="663683" cy="803802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0" name="AutoShape 56">
              <a:extLst>
                <a:ext uri="{FF2B5EF4-FFF2-40B4-BE49-F238E27FC236}">
                  <a16:creationId xmlns:a16="http://schemas.microsoft.com/office/drawing/2014/main" id="{89EF27E0-F3F6-04D8-7962-90545CF9D1DF}"/>
                </a:ext>
              </a:extLst>
            </p:cNvPr>
            <p:cNvSpPr/>
            <p:nvPr/>
          </p:nvSpPr>
          <p:spPr>
            <a:xfrm flipV="1">
              <a:off x="932559" y="197109"/>
              <a:ext cx="934279" cy="6234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1" name="AutoShape 57">
              <a:extLst>
                <a:ext uri="{FF2B5EF4-FFF2-40B4-BE49-F238E27FC236}">
                  <a16:creationId xmlns:a16="http://schemas.microsoft.com/office/drawing/2014/main" id="{D528B97B-3D17-7C1B-5A04-F809A11B9A79}"/>
                </a:ext>
              </a:extLst>
            </p:cNvPr>
            <p:cNvSpPr/>
            <p:nvPr/>
          </p:nvSpPr>
          <p:spPr>
            <a:xfrm>
              <a:off x="200139" y="4673233"/>
              <a:ext cx="3772320" cy="0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2" name="AutoShape 58">
              <a:extLst>
                <a:ext uri="{FF2B5EF4-FFF2-40B4-BE49-F238E27FC236}">
                  <a16:creationId xmlns:a16="http://schemas.microsoft.com/office/drawing/2014/main" id="{66EF9E7C-7E04-4297-D718-A602D265F8FC}"/>
                </a:ext>
              </a:extLst>
            </p:cNvPr>
            <p:cNvSpPr/>
            <p:nvPr/>
          </p:nvSpPr>
          <p:spPr>
            <a:xfrm flipH="1">
              <a:off x="200139" y="919319"/>
              <a:ext cx="0" cy="3818806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3" name="AutoShape 59">
              <a:extLst>
                <a:ext uri="{FF2B5EF4-FFF2-40B4-BE49-F238E27FC236}">
                  <a16:creationId xmlns:a16="http://schemas.microsoft.com/office/drawing/2014/main" id="{04839606-FE1B-033F-3FE6-D18264C59A84}"/>
                </a:ext>
              </a:extLst>
            </p:cNvPr>
            <p:cNvSpPr/>
            <p:nvPr/>
          </p:nvSpPr>
          <p:spPr>
            <a:xfrm>
              <a:off x="4628467" y="1745106"/>
              <a:ext cx="0" cy="2176019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44" name="Group 60">
              <a:extLst>
                <a:ext uri="{FF2B5EF4-FFF2-40B4-BE49-F238E27FC236}">
                  <a16:creationId xmlns:a16="http://schemas.microsoft.com/office/drawing/2014/main" id="{F61DD43B-B335-00A2-37B2-31A55C77919C}"/>
                </a:ext>
              </a:extLst>
            </p:cNvPr>
            <p:cNvGrpSpPr/>
            <p:nvPr/>
          </p:nvGrpSpPr>
          <p:grpSpPr>
            <a:xfrm>
              <a:off x="2017051" y="117729"/>
              <a:ext cx="162359" cy="162359"/>
              <a:chOff x="0" y="0"/>
              <a:chExt cx="812800" cy="812800"/>
            </a:xfrm>
          </p:grpSpPr>
          <p:sp>
            <p:nvSpPr>
              <p:cNvPr id="152" name="Freeform 61">
                <a:extLst>
                  <a:ext uri="{FF2B5EF4-FFF2-40B4-BE49-F238E27FC236}">
                    <a16:creationId xmlns:a16="http://schemas.microsoft.com/office/drawing/2014/main" id="{9BDD5DF0-01F8-B445-A4CD-8603F4ED0F6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0E6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53" name="TextBox 62">
                <a:extLst>
                  <a:ext uri="{FF2B5EF4-FFF2-40B4-BE49-F238E27FC236}">
                    <a16:creationId xmlns:a16="http://schemas.microsoft.com/office/drawing/2014/main" id="{198B9C8E-8D7E-16EE-83F6-0F1A6F37BD7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/>
                <a:endParaRPr sz="20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grpSp>
          <p:nvGrpSpPr>
            <p:cNvPr id="145" name="Group 63">
              <a:extLst>
                <a:ext uri="{FF2B5EF4-FFF2-40B4-BE49-F238E27FC236}">
                  <a16:creationId xmlns:a16="http://schemas.microsoft.com/office/drawing/2014/main" id="{F7C7833D-EA8A-ABE7-8EBB-7D415142FBFD}"/>
                </a:ext>
              </a:extLst>
            </p:cNvPr>
            <p:cNvGrpSpPr/>
            <p:nvPr/>
          </p:nvGrpSpPr>
          <p:grpSpPr>
            <a:xfrm>
              <a:off x="2258860" y="117729"/>
              <a:ext cx="162359" cy="162359"/>
              <a:chOff x="0" y="0"/>
              <a:chExt cx="812800" cy="812800"/>
            </a:xfrm>
          </p:grpSpPr>
          <p:sp>
            <p:nvSpPr>
              <p:cNvPr id="150" name="Freeform 64">
                <a:extLst>
                  <a:ext uri="{FF2B5EF4-FFF2-40B4-BE49-F238E27FC236}">
                    <a16:creationId xmlns:a16="http://schemas.microsoft.com/office/drawing/2014/main" id="{6F3ECCC7-9142-D8A9-2857-5C61C66A0DE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0E6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51" name="TextBox 65">
                <a:extLst>
                  <a:ext uri="{FF2B5EF4-FFF2-40B4-BE49-F238E27FC236}">
                    <a16:creationId xmlns:a16="http://schemas.microsoft.com/office/drawing/2014/main" id="{08B537E9-DA4D-D839-476B-3DAB5033AAD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/>
                <a:endParaRPr sz="20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grpSp>
          <p:nvGrpSpPr>
            <p:cNvPr id="146" name="Group 66">
              <a:extLst>
                <a:ext uri="{FF2B5EF4-FFF2-40B4-BE49-F238E27FC236}">
                  <a16:creationId xmlns:a16="http://schemas.microsoft.com/office/drawing/2014/main" id="{3E444C9A-9BC1-4C24-0C76-F1831EC3D5AC}"/>
                </a:ext>
              </a:extLst>
            </p:cNvPr>
            <p:cNvGrpSpPr/>
            <p:nvPr/>
          </p:nvGrpSpPr>
          <p:grpSpPr>
            <a:xfrm>
              <a:off x="2500669" y="117729"/>
              <a:ext cx="162359" cy="162359"/>
              <a:chOff x="0" y="0"/>
              <a:chExt cx="812800" cy="812800"/>
            </a:xfrm>
          </p:grpSpPr>
          <p:sp>
            <p:nvSpPr>
              <p:cNvPr id="148" name="Freeform 67">
                <a:extLst>
                  <a:ext uri="{FF2B5EF4-FFF2-40B4-BE49-F238E27FC236}">
                    <a16:creationId xmlns:a16="http://schemas.microsoft.com/office/drawing/2014/main" id="{D3F241AA-906A-DAC3-BE9C-F1FFA4D3FCE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30E6A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149" name="TextBox 68">
                <a:extLst>
                  <a:ext uri="{FF2B5EF4-FFF2-40B4-BE49-F238E27FC236}">
                    <a16:creationId xmlns:a16="http://schemas.microsoft.com/office/drawing/2014/main" id="{8AFA0551-580E-416C-1597-4F59929CCE59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 rtl="1"/>
                <a:endParaRPr sz="2000"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147" name="AutoShape 69">
              <a:extLst>
                <a:ext uri="{FF2B5EF4-FFF2-40B4-BE49-F238E27FC236}">
                  <a16:creationId xmlns:a16="http://schemas.microsoft.com/office/drawing/2014/main" id="{9A036FBA-9C02-9377-FC89-65D192678E85}"/>
                </a:ext>
              </a:extLst>
            </p:cNvPr>
            <p:cNvSpPr/>
            <p:nvPr/>
          </p:nvSpPr>
          <p:spPr>
            <a:xfrm>
              <a:off x="4576901" y="1770281"/>
              <a:ext cx="707177" cy="0"/>
            </a:xfrm>
            <a:prstGeom prst="line">
              <a:avLst/>
            </a:prstGeom>
            <a:ln w="127000" cap="flat">
              <a:solidFill>
                <a:srgbClr val="230E6A"/>
              </a:solidFill>
              <a:prstDash val="solid"/>
              <a:headEnd type="none" w="sm" len="sm"/>
              <a:tailEnd type="arrow" w="med" len="sm"/>
            </a:ln>
          </p:spPr>
        </p:sp>
      </p:grpSp>
      <p:grpSp>
        <p:nvGrpSpPr>
          <p:cNvPr id="154" name="Group 70">
            <a:extLst>
              <a:ext uri="{FF2B5EF4-FFF2-40B4-BE49-F238E27FC236}">
                <a16:creationId xmlns:a16="http://schemas.microsoft.com/office/drawing/2014/main" id="{E9AE6BF8-C52C-0A89-8C07-84E0EC71D1DF}"/>
              </a:ext>
            </a:extLst>
          </p:cNvPr>
          <p:cNvGrpSpPr/>
          <p:nvPr/>
        </p:nvGrpSpPr>
        <p:grpSpPr>
          <a:xfrm>
            <a:off x="565583" y="3366124"/>
            <a:ext cx="3889842" cy="5462192"/>
            <a:chOff x="0" y="0"/>
            <a:chExt cx="813263" cy="813263"/>
          </a:xfrm>
        </p:grpSpPr>
        <p:sp>
          <p:nvSpPr>
            <p:cNvPr id="155" name="Freeform 71">
              <a:extLst>
                <a:ext uri="{FF2B5EF4-FFF2-40B4-BE49-F238E27FC236}">
                  <a16:creationId xmlns:a16="http://schemas.microsoft.com/office/drawing/2014/main" id="{B5D65AE7-93AF-85E4-D281-05277A617BC5}"/>
                </a:ext>
              </a:extLst>
            </p:cNvPr>
            <p:cNvSpPr/>
            <p:nvPr/>
          </p:nvSpPr>
          <p:spPr>
            <a:xfrm>
              <a:off x="0" y="0"/>
              <a:ext cx="813263" cy="813263"/>
            </a:xfrm>
            <a:custGeom>
              <a:avLst/>
              <a:gdLst/>
              <a:ahLst/>
              <a:cxnLst/>
              <a:rect l="l" t="t" r="r" b="b"/>
              <a:pathLst>
                <a:path w="813263" h="813263">
                  <a:moveTo>
                    <a:pt x="90920" y="0"/>
                  </a:moveTo>
                  <a:lnTo>
                    <a:pt x="722343" y="0"/>
                  </a:lnTo>
                  <a:cubicBezTo>
                    <a:pt x="772557" y="0"/>
                    <a:pt x="813263" y="40706"/>
                    <a:pt x="813263" y="90920"/>
                  </a:cubicBezTo>
                  <a:lnTo>
                    <a:pt x="813263" y="722343"/>
                  </a:lnTo>
                  <a:cubicBezTo>
                    <a:pt x="813263" y="746457"/>
                    <a:pt x="803684" y="769583"/>
                    <a:pt x="786633" y="786633"/>
                  </a:cubicBezTo>
                  <a:cubicBezTo>
                    <a:pt x="769583" y="803684"/>
                    <a:pt x="746457" y="813263"/>
                    <a:pt x="722343" y="813263"/>
                  </a:cubicBezTo>
                  <a:lnTo>
                    <a:pt x="90920" y="813263"/>
                  </a:lnTo>
                  <a:cubicBezTo>
                    <a:pt x="66807" y="813263"/>
                    <a:pt x="43681" y="803684"/>
                    <a:pt x="26630" y="786633"/>
                  </a:cubicBezTo>
                  <a:cubicBezTo>
                    <a:pt x="9579" y="769583"/>
                    <a:pt x="0" y="746457"/>
                    <a:pt x="0" y="722343"/>
                  </a:cubicBezTo>
                  <a:lnTo>
                    <a:pt x="0" y="90920"/>
                  </a:lnTo>
                  <a:cubicBezTo>
                    <a:pt x="0" y="66807"/>
                    <a:pt x="9579" y="43681"/>
                    <a:pt x="26630" y="26630"/>
                  </a:cubicBezTo>
                  <a:cubicBezTo>
                    <a:pt x="43681" y="9579"/>
                    <a:pt x="66807" y="0"/>
                    <a:pt x="90920" y="0"/>
                  </a:cubicBezTo>
                  <a:close/>
                </a:path>
              </a:pathLst>
            </a:custGeom>
            <a:solidFill>
              <a:srgbClr val="FFFEF9"/>
            </a:solidFill>
            <a:ln cap="rnd">
              <a:noFill/>
              <a:prstDash val="solid"/>
              <a:round/>
            </a:ln>
          </p:spPr>
        </p:sp>
        <p:sp>
          <p:nvSpPr>
            <p:cNvPr id="156" name="TextBox 72">
              <a:extLst>
                <a:ext uri="{FF2B5EF4-FFF2-40B4-BE49-F238E27FC236}">
                  <a16:creationId xmlns:a16="http://schemas.microsoft.com/office/drawing/2014/main" id="{9C8E6483-ADB9-3FA0-B5D6-B1F850DB9BEE}"/>
                </a:ext>
              </a:extLst>
            </p:cNvPr>
            <p:cNvSpPr txBox="1"/>
            <p:nvPr/>
          </p:nvSpPr>
          <p:spPr>
            <a:xfrm>
              <a:off x="0" y="-28575"/>
              <a:ext cx="813263" cy="841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spcBef>
                  <a:spcPct val="0"/>
                </a:spcBef>
              </a:pPr>
              <a:endParaRPr sz="200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57" name="Group 73">
            <a:extLst>
              <a:ext uri="{FF2B5EF4-FFF2-40B4-BE49-F238E27FC236}">
                <a16:creationId xmlns:a16="http://schemas.microsoft.com/office/drawing/2014/main" id="{799E8700-CE86-F433-A55A-E06DD7699781}"/>
              </a:ext>
            </a:extLst>
          </p:cNvPr>
          <p:cNvGrpSpPr/>
          <p:nvPr/>
        </p:nvGrpSpPr>
        <p:grpSpPr>
          <a:xfrm>
            <a:off x="9789186" y="2571628"/>
            <a:ext cx="3288391" cy="6068876"/>
            <a:chOff x="0" y="-28575"/>
            <a:chExt cx="813263" cy="841838"/>
          </a:xfrm>
        </p:grpSpPr>
        <p:sp>
          <p:nvSpPr>
            <p:cNvPr id="158" name="Freeform 74">
              <a:extLst>
                <a:ext uri="{FF2B5EF4-FFF2-40B4-BE49-F238E27FC236}">
                  <a16:creationId xmlns:a16="http://schemas.microsoft.com/office/drawing/2014/main" id="{078ABBA6-BB82-0F6A-A180-5950F061C334}"/>
                </a:ext>
              </a:extLst>
            </p:cNvPr>
            <p:cNvSpPr/>
            <p:nvPr/>
          </p:nvSpPr>
          <p:spPr>
            <a:xfrm>
              <a:off x="0" y="0"/>
              <a:ext cx="785965" cy="813263"/>
            </a:xfrm>
            <a:custGeom>
              <a:avLst/>
              <a:gdLst/>
              <a:ahLst/>
              <a:cxnLst/>
              <a:rect l="l" t="t" r="r" b="b"/>
              <a:pathLst>
                <a:path w="813263" h="813263">
                  <a:moveTo>
                    <a:pt x="90920" y="0"/>
                  </a:moveTo>
                  <a:lnTo>
                    <a:pt x="722343" y="0"/>
                  </a:lnTo>
                  <a:cubicBezTo>
                    <a:pt x="772557" y="0"/>
                    <a:pt x="813263" y="40706"/>
                    <a:pt x="813263" y="90920"/>
                  </a:cubicBezTo>
                  <a:lnTo>
                    <a:pt x="813263" y="722343"/>
                  </a:lnTo>
                  <a:cubicBezTo>
                    <a:pt x="813263" y="746457"/>
                    <a:pt x="803684" y="769583"/>
                    <a:pt x="786633" y="786633"/>
                  </a:cubicBezTo>
                  <a:cubicBezTo>
                    <a:pt x="769583" y="803684"/>
                    <a:pt x="746457" y="813263"/>
                    <a:pt x="722343" y="813263"/>
                  </a:cubicBezTo>
                  <a:lnTo>
                    <a:pt x="90920" y="813263"/>
                  </a:lnTo>
                  <a:cubicBezTo>
                    <a:pt x="66807" y="813263"/>
                    <a:pt x="43681" y="803684"/>
                    <a:pt x="26630" y="786633"/>
                  </a:cubicBezTo>
                  <a:cubicBezTo>
                    <a:pt x="9579" y="769583"/>
                    <a:pt x="0" y="746457"/>
                    <a:pt x="0" y="722343"/>
                  </a:cubicBezTo>
                  <a:lnTo>
                    <a:pt x="0" y="90920"/>
                  </a:lnTo>
                  <a:cubicBezTo>
                    <a:pt x="0" y="66807"/>
                    <a:pt x="9579" y="43681"/>
                    <a:pt x="26630" y="26630"/>
                  </a:cubicBezTo>
                  <a:cubicBezTo>
                    <a:pt x="43681" y="9579"/>
                    <a:pt x="66807" y="0"/>
                    <a:pt x="90920" y="0"/>
                  </a:cubicBezTo>
                  <a:close/>
                </a:path>
              </a:pathLst>
            </a:custGeom>
            <a:solidFill>
              <a:srgbClr val="FFFEF9"/>
            </a:solidFill>
            <a:ln cap="rnd">
              <a:noFill/>
              <a:prstDash val="solid"/>
              <a:round/>
            </a:ln>
          </p:spPr>
        </p:sp>
        <p:sp>
          <p:nvSpPr>
            <p:cNvPr id="159" name="TextBox 75">
              <a:extLst>
                <a:ext uri="{FF2B5EF4-FFF2-40B4-BE49-F238E27FC236}">
                  <a16:creationId xmlns:a16="http://schemas.microsoft.com/office/drawing/2014/main" id="{CDB081E0-04C8-8F7A-2D9F-075DC47B5114}"/>
                </a:ext>
              </a:extLst>
            </p:cNvPr>
            <p:cNvSpPr txBox="1"/>
            <p:nvPr/>
          </p:nvSpPr>
          <p:spPr>
            <a:xfrm>
              <a:off x="0" y="-28575"/>
              <a:ext cx="813263" cy="841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spcBef>
                  <a:spcPct val="0"/>
                </a:spcBef>
              </a:pPr>
              <a:endParaRPr sz="200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60" name="Group 76">
            <a:extLst>
              <a:ext uri="{FF2B5EF4-FFF2-40B4-BE49-F238E27FC236}">
                <a16:creationId xmlns:a16="http://schemas.microsoft.com/office/drawing/2014/main" id="{77E2411E-9BF6-FA00-D68F-3D06AE377E68}"/>
              </a:ext>
            </a:extLst>
          </p:cNvPr>
          <p:cNvGrpSpPr/>
          <p:nvPr/>
        </p:nvGrpSpPr>
        <p:grpSpPr>
          <a:xfrm>
            <a:off x="5145353" y="3080925"/>
            <a:ext cx="3546756" cy="4767915"/>
            <a:chOff x="0" y="0"/>
            <a:chExt cx="813263" cy="813263"/>
          </a:xfrm>
        </p:grpSpPr>
        <p:sp>
          <p:nvSpPr>
            <p:cNvPr id="161" name="Freeform 77">
              <a:extLst>
                <a:ext uri="{FF2B5EF4-FFF2-40B4-BE49-F238E27FC236}">
                  <a16:creationId xmlns:a16="http://schemas.microsoft.com/office/drawing/2014/main" id="{C53F9CEF-8737-CE23-F0A9-BA9286592806}"/>
                </a:ext>
              </a:extLst>
            </p:cNvPr>
            <p:cNvSpPr/>
            <p:nvPr/>
          </p:nvSpPr>
          <p:spPr>
            <a:xfrm>
              <a:off x="0" y="0"/>
              <a:ext cx="813263" cy="813263"/>
            </a:xfrm>
            <a:custGeom>
              <a:avLst/>
              <a:gdLst/>
              <a:ahLst/>
              <a:cxnLst/>
              <a:rect l="l" t="t" r="r" b="b"/>
              <a:pathLst>
                <a:path w="813263" h="813263">
                  <a:moveTo>
                    <a:pt x="90920" y="0"/>
                  </a:moveTo>
                  <a:lnTo>
                    <a:pt x="722343" y="0"/>
                  </a:lnTo>
                  <a:cubicBezTo>
                    <a:pt x="772557" y="0"/>
                    <a:pt x="813263" y="40706"/>
                    <a:pt x="813263" y="90920"/>
                  </a:cubicBezTo>
                  <a:lnTo>
                    <a:pt x="813263" y="722343"/>
                  </a:lnTo>
                  <a:cubicBezTo>
                    <a:pt x="813263" y="746457"/>
                    <a:pt x="803684" y="769583"/>
                    <a:pt x="786633" y="786633"/>
                  </a:cubicBezTo>
                  <a:cubicBezTo>
                    <a:pt x="769583" y="803684"/>
                    <a:pt x="746457" y="813263"/>
                    <a:pt x="722343" y="813263"/>
                  </a:cubicBezTo>
                  <a:lnTo>
                    <a:pt x="90920" y="813263"/>
                  </a:lnTo>
                  <a:cubicBezTo>
                    <a:pt x="66807" y="813263"/>
                    <a:pt x="43681" y="803684"/>
                    <a:pt x="26630" y="786633"/>
                  </a:cubicBezTo>
                  <a:cubicBezTo>
                    <a:pt x="9579" y="769583"/>
                    <a:pt x="0" y="746457"/>
                    <a:pt x="0" y="722343"/>
                  </a:cubicBezTo>
                  <a:lnTo>
                    <a:pt x="0" y="90920"/>
                  </a:lnTo>
                  <a:cubicBezTo>
                    <a:pt x="0" y="66807"/>
                    <a:pt x="9579" y="43681"/>
                    <a:pt x="26630" y="26630"/>
                  </a:cubicBezTo>
                  <a:cubicBezTo>
                    <a:pt x="43681" y="9579"/>
                    <a:pt x="66807" y="0"/>
                    <a:pt x="90920" y="0"/>
                  </a:cubicBezTo>
                  <a:close/>
                </a:path>
              </a:pathLst>
            </a:custGeom>
            <a:solidFill>
              <a:srgbClr val="FFFEF9"/>
            </a:solidFill>
            <a:ln cap="rnd">
              <a:noFill/>
              <a:prstDash val="solid"/>
              <a:round/>
            </a:ln>
          </p:spPr>
        </p:sp>
        <p:sp>
          <p:nvSpPr>
            <p:cNvPr id="162" name="TextBox 78">
              <a:extLst>
                <a:ext uri="{FF2B5EF4-FFF2-40B4-BE49-F238E27FC236}">
                  <a16:creationId xmlns:a16="http://schemas.microsoft.com/office/drawing/2014/main" id="{AE54E164-CC5C-8862-EC18-40EBE26F4FEC}"/>
                </a:ext>
              </a:extLst>
            </p:cNvPr>
            <p:cNvSpPr txBox="1"/>
            <p:nvPr/>
          </p:nvSpPr>
          <p:spPr>
            <a:xfrm>
              <a:off x="0" y="-28575"/>
              <a:ext cx="813263" cy="841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spcBef>
                  <a:spcPct val="0"/>
                </a:spcBef>
              </a:pPr>
              <a:endParaRPr sz="200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63" name="Group 79">
            <a:extLst>
              <a:ext uri="{FF2B5EF4-FFF2-40B4-BE49-F238E27FC236}">
                <a16:creationId xmlns:a16="http://schemas.microsoft.com/office/drawing/2014/main" id="{501CDC83-99ED-9A2A-E47D-32869B229529}"/>
              </a:ext>
            </a:extLst>
          </p:cNvPr>
          <p:cNvGrpSpPr/>
          <p:nvPr/>
        </p:nvGrpSpPr>
        <p:grpSpPr>
          <a:xfrm>
            <a:off x="14190258" y="3130603"/>
            <a:ext cx="2724819" cy="4755088"/>
            <a:chOff x="0" y="0"/>
            <a:chExt cx="813263" cy="813263"/>
          </a:xfrm>
        </p:grpSpPr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9577EC24-06F0-22D4-08FE-F595B94E94E5}"/>
                </a:ext>
              </a:extLst>
            </p:cNvPr>
            <p:cNvSpPr/>
            <p:nvPr/>
          </p:nvSpPr>
          <p:spPr>
            <a:xfrm>
              <a:off x="0" y="0"/>
              <a:ext cx="813263" cy="813263"/>
            </a:xfrm>
            <a:custGeom>
              <a:avLst/>
              <a:gdLst/>
              <a:ahLst/>
              <a:cxnLst/>
              <a:rect l="l" t="t" r="r" b="b"/>
              <a:pathLst>
                <a:path w="813263" h="813263">
                  <a:moveTo>
                    <a:pt x="90920" y="0"/>
                  </a:moveTo>
                  <a:lnTo>
                    <a:pt x="722343" y="0"/>
                  </a:lnTo>
                  <a:cubicBezTo>
                    <a:pt x="772557" y="0"/>
                    <a:pt x="813263" y="40706"/>
                    <a:pt x="813263" y="90920"/>
                  </a:cubicBezTo>
                  <a:lnTo>
                    <a:pt x="813263" y="722343"/>
                  </a:lnTo>
                  <a:cubicBezTo>
                    <a:pt x="813263" y="746457"/>
                    <a:pt x="803684" y="769583"/>
                    <a:pt x="786633" y="786633"/>
                  </a:cubicBezTo>
                  <a:cubicBezTo>
                    <a:pt x="769583" y="803684"/>
                    <a:pt x="746457" y="813263"/>
                    <a:pt x="722343" y="813263"/>
                  </a:cubicBezTo>
                  <a:lnTo>
                    <a:pt x="90920" y="813263"/>
                  </a:lnTo>
                  <a:cubicBezTo>
                    <a:pt x="66807" y="813263"/>
                    <a:pt x="43681" y="803684"/>
                    <a:pt x="26630" y="786633"/>
                  </a:cubicBezTo>
                  <a:cubicBezTo>
                    <a:pt x="9579" y="769583"/>
                    <a:pt x="0" y="746457"/>
                    <a:pt x="0" y="722343"/>
                  </a:cubicBezTo>
                  <a:lnTo>
                    <a:pt x="0" y="90920"/>
                  </a:lnTo>
                  <a:cubicBezTo>
                    <a:pt x="0" y="66807"/>
                    <a:pt x="9579" y="43681"/>
                    <a:pt x="26630" y="26630"/>
                  </a:cubicBezTo>
                  <a:cubicBezTo>
                    <a:pt x="43681" y="9579"/>
                    <a:pt x="66807" y="0"/>
                    <a:pt x="90920" y="0"/>
                  </a:cubicBezTo>
                  <a:close/>
                </a:path>
              </a:pathLst>
            </a:custGeom>
            <a:solidFill>
              <a:srgbClr val="FFFEF9"/>
            </a:solidFill>
            <a:ln cap="rnd">
              <a:noFill/>
              <a:prstDash val="solid"/>
              <a:round/>
            </a:ln>
          </p:spPr>
        </p:sp>
        <p:sp>
          <p:nvSpPr>
            <p:cNvPr id="165" name="TextBox 81">
              <a:extLst>
                <a:ext uri="{FF2B5EF4-FFF2-40B4-BE49-F238E27FC236}">
                  <a16:creationId xmlns:a16="http://schemas.microsoft.com/office/drawing/2014/main" id="{80651471-E995-3483-714B-245332BA0776}"/>
                </a:ext>
              </a:extLst>
            </p:cNvPr>
            <p:cNvSpPr txBox="1"/>
            <p:nvPr/>
          </p:nvSpPr>
          <p:spPr>
            <a:xfrm>
              <a:off x="0" y="-28575"/>
              <a:ext cx="813263" cy="841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spcBef>
                  <a:spcPct val="0"/>
                </a:spcBef>
              </a:pPr>
              <a:endParaRPr sz="200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66" name="Group 82">
            <a:extLst>
              <a:ext uri="{FF2B5EF4-FFF2-40B4-BE49-F238E27FC236}">
                <a16:creationId xmlns:a16="http://schemas.microsoft.com/office/drawing/2014/main" id="{F13468FC-6807-0BE3-3462-0BD9198471BE}"/>
              </a:ext>
            </a:extLst>
          </p:cNvPr>
          <p:cNvGrpSpPr/>
          <p:nvPr/>
        </p:nvGrpSpPr>
        <p:grpSpPr>
          <a:xfrm>
            <a:off x="2774420" y="1714500"/>
            <a:ext cx="1672318" cy="1711803"/>
            <a:chOff x="0" y="0"/>
            <a:chExt cx="812800" cy="812800"/>
          </a:xfrm>
        </p:grpSpPr>
        <p:sp>
          <p:nvSpPr>
            <p:cNvPr id="167" name="Freeform 83">
              <a:extLst>
                <a:ext uri="{FF2B5EF4-FFF2-40B4-BE49-F238E27FC236}">
                  <a16:creationId xmlns:a16="http://schemas.microsoft.com/office/drawing/2014/main" id="{BE55F7C7-AED6-E28A-0C71-D905BEAE52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AB23"/>
            </a:solidFill>
            <a:ln w="1333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68" name="TextBox 84">
              <a:extLst>
                <a:ext uri="{FF2B5EF4-FFF2-40B4-BE49-F238E27FC236}">
                  <a16:creationId xmlns:a16="http://schemas.microsoft.com/office/drawing/2014/main" id="{1CDA2874-49A7-7AE3-B154-D402DFC2ABE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/>
              <a:endParaRPr sz="200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69" name="Group 85">
            <a:extLst>
              <a:ext uri="{FF2B5EF4-FFF2-40B4-BE49-F238E27FC236}">
                <a16:creationId xmlns:a16="http://schemas.microsoft.com/office/drawing/2014/main" id="{BDF8B47D-104C-D31D-7045-8A441B17EDAE}"/>
              </a:ext>
            </a:extLst>
          </p:cNvPr>
          <p:cNvGrpSpPr/>
          <p:nvPr/>
        </p:nvGrpSpPr>
        <p:grpSpPr>
          <a:xfrm>
            <a:off x="11721991" y="1646495"/>
            <a:ext cx="1672318" cy="1672318"/>
            <a:chOff x="0" y="0"/>
            <a:chExt cx="812800" cy="812800"/>
          </a:xfrm>
        </p:grpSpPr>
        <p:sp>
          <p:nvSpPr>
            <p:cNvPr id="170" name="Freeform 86">
              <a:extLst>
                <a:ext uri="{FF2B5EF4-FFF2-40B4-BE49-F238E27FC236}">
                  <a16:creationId xmlns:a16="http://schemas.microsoft.com/office/drawing/2014/main" id="{F842A38B-A2A7-C8B8-61DB-B5071AA3915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3FA3"/>
            </a:solidFill>
            <a:ln w="1333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71" name="TextBox 87">
              <a:extLst>
                <a:ext uri="{FF2B5EF4-FFF2-40B4-BE49-F238E27FC236}">
                  <a16:creationId xmlns:a16="http://schemas.microsoft.com/office/drawing/2014/main" id="{AEE0C9F7-B8AC-1837-C527-2684DAA1C41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spcBef>
                  <a:spcPct val="0"/>
                </a:spcBef>
              </a:pPr>
              <a:endParaRPr sz="200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72" name="Group 88">
            <a:extLst>
              <a:ext uri="{FF2B5EF4-FFF2-40B4-BE49-F238E27FC236}">
                <a16:creationId xmlns:a16="http://schemas.microsoft.com/office/drawing/2014/main" id="{282CE5F7-22E4-4612-1E42-7F29470558F1}"/>
              </a:ext>
            </a:extLst>
          </p:cNvPr>
          <p:cNvGrpSpPr/>
          <p:nvPr/>
        </p:nvGrpSpPr>
        <p:grpSpPr>
          <a:xfrm>
            <a:off x="7834089" y="1615064"/>
            <a:ext cx="1672318" cy="1672318"/>
            <a:chOff x="0" y="0"/>
            <a:chExt cx="812800" cy="812800"/>
          </a:xfrm>
        </p:grpSpPr>
        <p:sp>
          <p:nvSpPr>
            <p:cNvPr id="173" name="Freeform 89">
              <a:extLst>
                <a:ext uri="{FF2B5EF4-FFF2-40B4-BE49-F238E27FC236}">
                  <a16:creationId xmlns:a16="http://schemas.microsoft.com/office/drawing/2014/main" id="{56D74B00-A246-3B5F-5241-FDAD5823EF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9C25"/>
            </a:solidFill>
            <a:ln w="1333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74" name="TextBox 90">
              <a:extLst>
                <a:ext uri="{FF2B5EF4-FFF2-40B4-BE49-F238E27FC236}">
                  <a16:creationId xmlns:a16="http://schemas.microsoft.com/office/drawing/2014/main" id="{F3BE46BD-50AE-DA74-08DF-6FA27CB41D9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spcBef>
                  <a:spcPct val="0"/>
                </a:spcBef>
              </a:pPr>
              <a:endParaRPr sz="200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75" name="Group 91">
            <a:extLst>
              <a:ext uri="{FF2B5EF4-FFF2-40B4-BE49-F238E27FC236}">
                <a16:creationId xmlns:a16="http://schemas.microsoft.com/office/drawing/2014/main" id="{CE28C9AE-44E1-92D1-447A-934CA670D625}"/>
              </a:ext>
            </a:extLst>
          </p:cNvPr>
          <p:cNvGrpSpPr/>
          <p:nvPr/>
        </p:nvGrpSpPr>
        <p:grpSpPr>
          <a:xfrm>
            <a:off x="15910055" y="1395821"/>
            <a:ext cx="1672318" cy="2003957"/>
            <a:chOff x="0" y="47625"/>
            <a:chExt cx="812800" cy="973987"/>
          </a:xfrm>
        </p:grpSpPr>
        <p:sp>
          <p:nvSpPr>
            <p:cNvPr id="176" name="Freeform 92">
              <a:extLst>
                <a:ext uri="{FF2B5EF4-FFF2-40B4-BE49-F238E27FC236}">
                  <a16:creationId xmlns:a16="http://schemas.microsoft.com/office/drawing/2014/main" id="{98CAE3D7-8F66-32D2-66AF-B3A4869250A6}"/>
                </a:ext>
              </a:extLst>
            </p:cNvPr>
            <p:cNvSpPr/>
            <p:nvPr/>
          </p:nvSpPr>
          <p:spPr>
            <a:xfrm>
              <a:off x="0" y="208812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4423"/>
            </a:solidFill>
            <a:ln w="1333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77" name="TextBox 93">
              <a:extLst>
                <a:ext uri="{FF2B5EF4-FFF2-40B4-BE49-F238E27FC236}">
                  <a16:creationId xmlns:a16="http://schemas.microsoft.com/office/drawing/2014/main" id="{DB70BD3F-D41A-A9C7-AA6D-D094244EFF4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spcBef>
                  <a:spcPct val="0"/>
                </a:spcBef>
              </a:pPr>
              <a:endParaRPr sz="2000" dirty="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78" name="Group 94">
            <a:extLst>
              <a:ext uri="{FF2B5EF4-FFF2-40B4-BE49-F238E27FC236}">
                <a16:creationId xmlns:a16="http://schemas.microsoft.com/office/drawing/2014/main" id="{942CBE71-3EBB-8902-0E63-4816674BC85B}"/>
              </a:ext>
            </a:extLst>
          </p:cNvPr>
          <p:cNvGrpSpPr/>
          <p:nvPr/>
        </p:nvGrpSpPr>
        <p:grpSpPr>
          <a:xfrm>
            <a:off x="5298367" y="7005445"/>
            <a:ext cx="831648" cy="917681"/>
            <a:chOff x="0" y="0"/>
            <a:chExt cx="736600" cy="812800"/>
          </a:xfrm>
        </p:grpSpPr>
        <p:sp>
          <p:nvSpPr>
            <p:cNvPr id="179" name="Freeform 95">
              <a:extLst>
                <a:ext uri="{FF2B5EF4-FFF2-40B4-BE49-F238E27FC236}">
                  <a16:creationId xmlns:a16="http://schemas.microsoft.com/office/drawing/2014/main" id="{21F69DE6-CB92-1872-A5FE-05D527B8DB4F}"/>
                </a:ext>
              </a:extLst>
            </p:cNvPr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9C25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0" name="TextBox 96">
              <a:extLst>
                <a:ext uri="{FF2B5EF4-FFF2-40B4-BE49-F238E27FC236}">
                  <a16:creationId xmlns:a16="http://schemas.microsoft.com/office/drawing/2014/main" id="{DE0E3ABC-34F8-2E15-CA20-45FED5B7169F}"/>
                </a:ext>
              </a:extLst>
            </p:cNvPr>
            <p:cNvSpPr txBox="1"/>
            <p:nvPr/>
          </p:nvSpPr>
          <p:spPr>
            <a:xfrm>
              <a:off x="0" y="-28575"/>
              <a:ext cx="736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spcBef>
                  <a:spcPct val="0"/>
                </a:spcBef>
              </a:pPr>
              <a:endParaRPr sz="200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81" name="Group 97">
            <a:extLst>
              <a:ext uri="{FF2B5EF4-FFF2-40B4-BE49-F238E27FC236}">
                <a16:creationId xmlns:a16="http://schemas.microsoft.com/office/drawing/2014/main" id="{DE73A86B-3476-C03F-CC4D-EDE32E59F915}"/>
              </a:ext>
            </a:extLst>
          </p:cNvPr>
          <p:cNvGrpSpPr/>
          <p:nvPr/>
        </p:nvGrpSpPr>
        <p:grpSpPr>
          <a:xfrm>
            <a:off x="895021" y="7161420"/>
            <a:ext cx="831648" cy="917681"/>
            <a:chOff x="0" y="0"/>
            <a:chExt cx="736600" cy="812800"/>
          </a:xfrm>
        </p:grpSpPr>
        <p:sp>
          <p:nvSpPr>
            <p:cNvPr id="182" name="Freeform 98">
              <a:extLst>
                <a:ext uri="{FF2B5EF4-FFF2-40B4-BE49-F238E27FC236}">
                  <a16:creationId xmlns:a16="http://schemas.microsoft.com/office/drawing/2014/main" id="{F595A507-D0E7-9DC3-96B6-12E94D9FA165}"/>
                </a:ext>
              </a:extLst>
            </p:cNvPr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E0AB23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3" name="TextBox 99">
              <a:extLst>
                <a:ext uri="{FF2B5EF4-FFF2-40B4-BE49-F238E27FC236}">
                  <a16:creationId xmlns:a16="http://schemas.microsoft.com/office/drawing/2014/main" id="{7E13B2DA-1173-47F4-749F-CCB232A0EC4A}"/>
                </a:ext>
              </a:extLst>
            </p:cNvPr>
            <p:cNvSpPr txBox="1"/>
            <p:nvPr/>
          </p:nvSpPr>
          <p:spPr>
            <a:xfrm>
              <a:off x="0" y="-28575"/>
              <a:ext cx="736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spcBef>
                  <a:spcPct val="0"/>
                </a:spcBef>
              </a:pPr>
              <a:endParaRPr sz="200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84" name="Group 100">
            <a:extLst>
              <a:ext uri="{FF2B5EF4-FFF2-40B4-BE49-F238E27FC236}">
                <a16:creationId xmlns:a16="http://schemas.microsoft.com/office/drawing/2014/main" id="{67A0C435-40FF-3798-96AA-F0B5B9169CDD}"/>
              </a:ext>
            </a:extLst>
          </p:cNvPr>
          <p:cNvGrpSpPr/>
          <p:nvPr/>
        </p:nvGrpSpPr>
        <p:grpSpPr>
          <a:xfrm>
            <a:off x="14098839" y="7005445"/>
            <a:ext cx="831648" cy="917681"/>
            <a:chOff x="0" y="0"/>
            <a:chExt cx="736600" cy="812800"/>
          </a:xfrm>
        </p:grpSpPr>
        <p:sp>
          <p:nvSpPr>
            <p:cNvPr id="185" name="Freeform 101">
              <a:extLst>
                <a:ext uri="{FF2B5EF4-FFF2-40B4-BE49-F238E27FC236}">
                  <a16:creationId xmlns:a16="http://schemas.microsoft.com/office/drawing/2014/main" id="{77C6BDDE-1227-C1F4-1794-6FE2B75F0A40}"/>
                </a:ext>
              </a:extLst>
            </p:cNvPr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E04423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6" name="TextBox 102">
              <a:extLst>
                <a:ext uri="{FF2B5EF4-FFF2-40B4-BE49-F238E27FC236}">
                  <a16:creationId xmlns:a16="http://schemas.microsoft.com/office/drawing/2014/main" id="{C745A7A1-EBC7-4E52-59A5-49DDD9AD2F95}"/>
                </a:ext>
              </a:extLst>
            </p:cNvPr>
            <p:cNvSpPr txBox="1"/>
            <p:nvPr/>
          </p:nvSpPr>
          <p:spPr>
            <a:xfrm>
              <a:off x="0" y="-28575"/>
              <a:ext cx="736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spcBef>
                  <a:spcPct val="0"/>
                </a:spcBef>
              </a:pPr>
              <a:endParaRPr sz="200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87" name="Group 103">
            <a:extLst>
              <a:ext uri="{FF2B5EF4-FFF2-40B4-BE49-F238E27FC236}">
                <a16:creationId xmlns:a16="http://schemas.microsoft.com/office/drawing/2014/main" id="{FB98799F-043D-061A-5F66-87B225DD13A2}"/>
              </a:ext>
            </a:extLst>
          </p:cNvPr>
          <p:cNvGrpSpPr/>
          <p:nvPr/>
        </p:nvGrpSpPr>
        <p:grpSpPr>
          <a:xfrm>
            <a:off x="9699575" y="7005445"/>
            <a:ext cx="831648" cy="917681"/>
            <a:chOff x="0" y="0"/>
            <a:chExt cx="736600" cy="812800"/>
          </a:xfrm>
        </p:grpSpPr>
        <p:sp>
          <p:nvSpPr>
            <p:cNvPr id="188" name="Freeform 104">
              <a:extLst>
                <a:ext uri="{FF2B5EF4-FFF2-40B4-BE49-F238E27FC236}">
                  <a16:creationId xmlns:a16="http://schemas.microsoft.com/office/drawing/2014/main" id="{898499DB-F33D-BF29-C712-F912FB1D6926}"/>
                </a:ext>
              </a:extLst>
            </p:cNvPr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DE3FA3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9" name="TextBox 105">
              <a:extLst>
                <a:ext uri="{FF2B5EF4-FFF2-40B4-BE49-F238E27FC236}">
                  <a16:creationId xmlns:a16="http://schemas.microsoft.com/office/drawing/2014/main" id="{C06B3524-E5E9-1871-11CC-15115FFFB7C1}"/>
                </a:ext>
              </a:extLst>
            </p:cNvPr>
            <p:cNvSpPr txBox="1"/>
            <p:nvPr/>
          </p:nvSpPr>
          <p:spPr>
            <a:xfrm>
              <a:off x="0" y="-28575"/>
              <a:ext cx="7366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 rtl="1">
                <a:spcBef>
                  <a:spcPct val="0"/>
                </a:spcBef>
              </a:pPr>
              <a:endParaRPr sz="2000"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90" name="TextBox 106">
            <a:extLst>
              <a:ext uri="{FF2B5EF4-FFF2-40B4-BE49-F238E27FC236}">
                <a16:creationId xmlns:a16="http://schemas.microsoft.com/office/drawing/2014/main" id="{CF160BED-0DCC-6B57-A795-56D04571B4F8}"/>
              </a:ext>
            </a:extLst>
          </p:cNvPr>
          <p:cNvSpPr txBox="1"/>
          <p:nvPr/>
        </p:nvSpPr>
        <p:spPr>
          <a:xfrm>
            <a:off x="2774420" y="521679"/>
            <a:ext cx="11895683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ar-DZ" sz="6600" b="1" dirty="0">
                <a:solidFill>
                  <a:srgbClr val="FF0000"/>
                </a:solidFill>
                <a:latin typeface="Traditional Arabic" panose="02020603050405020304" pitchFamily="18" charset="-78"/>
                <a:ea typeface="Source Sans Pro Bold"/>
                <a:cs typeface="Traditional Arabic" panose="02020603050405020304" pitchFamily="18" charset="-78"/>
                <a:sym typeface="Source Sans Pro Bold"/>
                <a:rtl/>
              </a:rPr>
              <a:t>تثمين المشروع</a:t>
            </a:r>
            <a:endParaRPr lang="ar-EG" sz="6600" b="1" dirty="0">
              <a:solidFill>
                <a:srgbClr val="FF0000"/>
              </a:solidFill>
              <a:latin typeface="Traditional Arabic" panose="02020603050405020304" pitchFamily="18" charset="-78"/>
              <a:ea typeface="Source Sans Pro Bold"/>
              <a:cs typeface="Traditional Arabic" panose="02020603050405020304" pitchFamily="18" charset="-78"/>
              <a:sym typeface="Source Sans Pro Bold"/>
              <a:rtl/>
            </a:endParaRPr>
          </a:p>
        </p:txBody>
      </p:sp>
      <p:sp>
        <p:nvSpPr>
          <p:cNvPr id="192" name="TextBox 108">
            <a:extLst>
              <a:ext uri="{FF2B5EF4-FFF2-40B4-BE49-F238E27FC236}">
                <a16:creationId xmlns:a16="http://schemas.microsoft.com/office/drawing/2014/main" id="{DEDDE9A6-1CA9-5C02-C34D-1C0284B66554}"/>
              </a:ext>
            </a:extLst>
          </p:cNvPr>
          <p:cNvSpPr txBox="1"/>
          <p:nvPr/>
        </p:nvSpPr>
        <p:spPr>
          <a:xfrm>
            <a:off x="5558748" y="7208337"/>
            <a:ext cx="31088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Traditional Arabic" panose="02020603050405020304" pitchFamily="18" charset="-78"/>
                <a:ea typeface="Source Sans Pro Bold"/>
                <a:cs typeface="Traditional Arabic" panose="02020603050405020304" pitchFamily="18" charset="-78"/>
                <a:sym typeface="Source Sans Pro Bold"/>
              </a:rPr>
              <a:t>02</a:t>
            </a:r>
          </a:p>
        </p:txBody>
      </p:sp>
      <p:sp>
        <p:nvSpPr>
          <p:cNvPr id="193" name="TextBox 109">
            <a:extLst>
              <a:ext uri="{FF2B5EF4-FFF2-40B4-BE49-F238E27FC236}">
                <a16:creationId xmlns:a16="http://schemas.microsoft.com/office/drawing/2014/main" id="{DCF81457-B155-8D5F-8EA6-76BE97A236F4}"/>
              </a:ext>
            </a:extLst>
          </p:cNvPr>
          <p:cNvSpPr txBox="1"/>
          <p:nvPr/>
        </p:nvSpPr>
        <p:spPr>
          <a:xfrm>
            <a:off x="1155403" y="7208337"/>
            <a:ext cx="31088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Traditional Arabic" panose="02020603050405020304" pitchFamily="18" charset="-78"/>
                <a:ea typeface="Source Sans Pro Bold"/>
                <a:cs typeface="Traditional Arabic" panose="02020603050405020304" pitchFamily="18" charset="-78"/>
                <a:sym typeface="Source Sans Pro Bold"/>
              </a:rPr>
              <a:t>01</a:t>
            </a:r>
          </a:p>
        </p:txBody>
      </p:sp>
      <p:sp>
        <p:nvSpPr>
          <p:cNvPr id="194" name="TextBox 110">
            <a:extLst>
              <a:ext uri="{FF2B5EF4-FFF2-40B4-BE49-F238E27FC236}">
                <a16:creationId xmlns:a16="http://schemas.microsoft.com/office/drawing/2014/main" id="{BEAF3F97-868E-BE3C-4C6C-446726A75056}"/>
              </a:ext>
            </a:extLst>
          </p:cNvPr>
          <p:cNvSpPr txBox="1"/>
          <p:nvPr/>
        </p:nvSpPr>
        <p:spPr>
          <a:xfrm>
            <a:off x="14359221" y="7208337"/>
            <a:ext cx="31088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spcBef>
                <a:spcPct val="0"/>
              </a:spcBef>
            </a:pPr>
            <a:r>
              <a:rPr lang="ar-DZ" sz="2000" b="1" dirty="0">
                <a:solidFill>
                  <a:srgbClr val="FFFFFF"/>
                </a:solidFill>
                <a:latin typeface="Traditional Arabic" panose="02020603050405020304" pitchFamily="18" charset="-78"/>
                <a:ea typeface="Source Sans Pro Bold"/>
                <a:cs typeface="Traditional Arabic" panose="02020603050405020304" pitchFamily="18" charset="-78"/>
                <a:sym typeface="Source Sans Pro Bold"/>
              </a:rPr>
              <a:t>04</a:t>
            </a:r>
            <a:endParaRPr lang="en-US" sz="2000" b="1" dirty="0">
              <a:solidFill>
                <a:srgbClr val="FFFFFF"/>
              </a:solidFill>
              <a:latin typeface="Traditional Arabic" panose="02020603050405020304" pitchFamily="18" charset="-78"/>
              <a:ea typeface="Source Sans Pro Bold"/>
              <a:cs typeface="Traditional Arabic" panose="02020603050405020304" pitchFamily="18" charset="-78"/>
              <a:sym typeface="Source Sans Pro Bold"/>
            </a:endParaRPr>
          </a:p>
        </p:txBody>
      </p:sp>
      <p:sp>
        <p:nvSpPr>
          <p:cNvPr id="196" name="TextBox 112">
            <a:extLst>
              <a:ext uri="{FF2B5EF4-FFF2-40B4-BE49-F238E27FC236}">
                <a16:creationId xmlns:a16="http://schemas.microsoft.com/office/drawing/2014/main" id="{E75DC531-895A-2E5D-F000-13F11F7A791F}"/>
              </a:ext>
            </a:extLst>
          </p:cNvPr>
          <p:cNvSpPr txBox="1"/>
          <p:nvPr/>
        </p:nvSpPr>
        <p:spPr>
          <a:xfrm>
            <a:off x="9959957" y="7208337"/>
            <a:ext cx="31088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spcBef>
                <a:spcPct val="0"/>
              </a:spcBef>
            </a:pPr>
            <a:r>
              <a:rPr lang="en-US" sz="2000" b="1" dirty="0">
                <a:solidFill>
                  <a:srgbClr val="FFFFFF"/>
                </a:solidFill>
                <a:latin typeface="Traditional Arabic" panose="02020603050405020304" pitchFamily="18" charset="-78"/>
                <a:ea typeface="Source Sans Pro Bold"/>
                <a:cs typeface="Traditional Arabic" panose="02020603050405020304" pitchFamily="18" charset="-78"/>
                <a:sym typeface="Source Sans Pro Bold"/>
              </a:rPr>
              <a:t>03</a:t>
            </a:r>
          </a:p>
        </p:txBody>
      </p:sp>
      <p:sp>
        <p:nvSpPr>
          <p:cNvPr id="201" name="TextBox 117">
            <a:extLst>
              <a:ext uri="{FF2B5EF4-FFF2-40B4-BE49-F238E27FC236}">
                <a16:creationId xmlns:a16="http://schemas.microsoft.com/office/drawing/2014/main" id="{E7F1F4F0-4DFE-4CE5-9C50-953E2C4616C0}"/>
              </a:ext>
            </a:extLst>
          </p:cNvPr>
          <p:cNvSpPr txBox="1"/>
          <p:nvPr/>
        </p:nvSpPr>
        <p:spPr>
          <a:xfrm>
            <a:off x="588188" y="3618224"/>
            <a:ext cx="384853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ar-DZ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تحويل الحقيبة إلى مشروع مؤسسة ناشئة في مجال التكوين التربوي</a:t>
            </a:r>
            <a:endParaRPr lang="fr-DZ" sz="6000" kern="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2" name="TextBox 118">
            <a:extLst>
              <a:ext uri="{FF2B5EF4-FFF2-40B4-BE49-F238E27FC236}">
                <a16:creationId xmlns:a16="http://schemas.microsoft.com/office/drawing/2014/main" id="{B00FF11F-1F8A-283A-0D6A-2F711A3BAC9D}"/>
              </a:ext>
            </a:extLst>
          </p:cNvPr>
          <p:cNvSpPr txBox="1"/>
          <p:nvPr/>
        </p:nvSpPr>
        <p:spPr>
          <a:xfrm>
            <a:off x="9922263" y="3660662"/>
            <a:ext cx="2814778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ar-DZ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رقمنة الحقيبة التدريبية عبر تطبيق ذكي يُسهل الوصول والتفاعل</a:t>
            </a:r>
            <a:endParaRPr lang="fr-DZ" sz="4400" b="1" kern="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03" name="TextBox 119">
            <a:extLst>
              <a:ext uri="{FF2B5EF4-FFF2-40B4-BE49-F238E27FC236}">
                <a16:creationId xmlns:a16="http://schemas.microsoft.com/office/drawing/2014/main" id="{37A4F7F5-DC76-09BE-4F4B-AB99553D81EB}"/>
              </a:ext>
            </a:extLst>
          </p:cNvPr>
          <p:cNvSpPr txBox="1"/>
          <p:nvPr/>
        </p:nvSpPr>
        <p:spPr>
          <a:xfrm>
            <a:off x="5643455" y="3166018"/>
            <a:ext cx="2925701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DZ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تحويل الحقيبة إلى تطبيق رقمي تفاعلي لتنمية الكفايات المهنية</a:t>
            </a:r>
            <a:r>
              <a:rPr lang="en-US" sz="5400" dirty="0">
                <a:solidFill>
                  <a:srgbClr val="000000"/>
                </a:solidFill>
                <a:latin typeface="Sakkal Majalla" panose="02000000000000000000" pitchFamily="2" charset="-78"/>
                <a:ea typeface="Poppins"/>
                <a:cs typeface="Sakkal Majalla" panose="02000000000000000000" pitchFamily="2" charset="-78"/>
                <a:sym typeface="Poppins"/>
              </a:rPr>
              <a:t>.</a:t>
            </a:r>
          </a:p>
        </p:txBody>
      </p:sp>
      <p:sp>
        <p:nvSpPr>
          <p:cNvPr id="204" name="TextBox 120">
            <a:extLst>
              <a:ext uri="{FF2B5EF4-FFF2-40B4-BE49-F238E27FC236}">
                <a16:creationId xmlns:a16="http://schemas.microsoft.com/office/drawing/2014/main" id="{FFF636D5-5BB9-1488-D7DA-742FBD724701}"/>
              </a:ext>
            </a:extLst>
          </p:cNvPr>
          <p:cNvSpPr txBox="1"/>
          <p:nvPr/>
        </p:nvSpPr>
        <p:spPr>
          <a:xfrm>
            <a:off x="14452436" y="3488508"/>
            <a:ext cx="2006764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 rtl="1">
              <a:spcBef>
                <a:spcPct val="0"/>
              </a:spcBef>
            </a:pPr>
            <a:r>
              <a:rPr lang="ar-DZ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تقديم دورات تدريبية مدفوعة</a:t>
            </a:r>
            <a:endParaRPr lang="en-US" sz="4400" b="1" dirty="0">
              <a:solidFill>
                <a:srgbClr val="000000"/>
              </a:solidFill>
              <a:latin typeface="Sakkal Majalla" panose="02000000000000000000" pitchFamily="2" charset="-78"/>
              <a:ea typeface="Poppins"/>
              <a:cs typeface="Sakkal Majalla" panose="02000000000000000000" pitchFamily="2" charset="-78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92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699</Words>
  <Application>Microsoft Office PowerPoint</Application>
  <PresentationFormat>Custom</PresentationFormat>
  <Paragraphs>108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Sakkal Majalla</vt:lpstr>
      <vt:lpstr>Traditional Arabic</vt:lpstr>
      <vt:lpstr>Arial</vt:lpstr>
      <vt:lpstr>Barlow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Modern Business Data Analysis Presentation</dc:title>
  <cp:lastModifiedBy>GTA SA RED</cp:lastModifiedBy>
  <cp:revision>270</cp:revision>
  <dcterms:created xsi:type="dcterms:W3CDTF">2006-08-16T00:00:00Z</dcterms:created>
  <dcterms:modified xsi:type="dcterms:W3CDTF">2025-04-19T14:11:14Z</dcterms:modified>
  <dc:identifier>DAGWwjy15RI</dc:identifier>
</cp:coreProperties>
</file>